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C7DC90-E858-4F16-A49E-812A98F1D920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6FCEAE-764A-4EDA-9D1A-D178A417652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73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6DF2F3CB-DF0E-45F2-86C8-6993E623AFFE}" type="slidenum">
              <a:rPr lang="en-US" altLang="zh-CN" sz="1200" smtClean="0"/>
              <a:pPr/>
              <a:t>1</a:t>
            </a:fld>
            <a:endParaRPr lang="en-US" altLang="zh-CN" sz="1200" smtClean="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zh-CN" smtClean="0">
                <a:ea typeface="宋体" charset="-122"/>
              </a:rPr>
              <a:t>          </a:t>
            </a:r>
            <a:endParaRPr lang="en-US" altLang="zh-CN" sz="1600" smtClean="0">
              <a:ea typeface="宋体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92A8-D43F-44B9-9261-3FB3B84790EC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30BB-A795-41D6-97E3-00A015BDB2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79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92A8-D43F-44B9-9261-3FB3B84790EC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30BB-A795-41D6-97E3-00A015BDB2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649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92A8-D43F-44B9-9261-3FB3B84790EC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30BB-A795-41D6-97E3-00A015BDB2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273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92A8-D43F-44B9-9261-3FB3B84790EC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30BB-A795-41D6-97E3-00A015BDB2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454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92A8-D43F-44B9-9261-3FB3B84790EC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30BB-A795-41D6-97E3-00A015BDB2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6650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92A8-D43F-44B9-9261-3FB3B84790EC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30BB-A795-41D6-97E3-00A015BDB2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421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92A8-D43F-44B9-9261-3FB3B84790EC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30BB-A795-41D6-97E3-00A015BDB2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1873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92A8-D43F-44B9-9261-3FB3B84790EC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30BB-A795-41D6-97E3-00A015BDB2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319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92A8-D43F-44B9-9261-3FB3B84790EC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30BB-A795-41D6-97E3-00A015BDB2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616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92A8-D43F-44B9-9261-3FB3B84790EC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30BB-A795-41D6-97E3-00A015BDB2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946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92A8-D43F-44B9-9261-3FB3B84790EC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530BB-A795-41D6-97E3-00A015BDB2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8770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E92A8-D43F-44B9-9261-3FB3B84790EC}" type="datetimeFigureOut">
              <a:rPr lang="zh-CN" altLang="en-US" smtClean="0"/>
              <a:t>2016/9/13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530BB-A795-41D6-97E3-00A015BDB2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6428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fld id="{CA26015C-D42B-4832-AE52-BE30049F49B4}" type="slidenum">
              <a:rPr lang="en-US" altLang="zh-CN" sz="1400" smtClean="0"/>
              <a:pPr/>
              <a:t>1</a:t>
            </a:fld>
            <a:endParaRPr lang="en-US" altLang="zh-CN" sz="1400" smtClean="0"/>
          </a:p>
        </p:txBody>
      </p:sp>
      <p:sp>
        <p:nvSpPr>
          <p:cNvPr id="62472" name="Text Box 16"/>
          <p:cNvSpPr txBox="1">
            <a:spLocks noChangeArrowheads="1"/>
          </p:cNvSpPr>
          <p:nvPr/>
        </p:nvSpPr>
        <p:spPr bwMode="auto">
          <a:xfrm>
            <a:off x="683568" y="626070"/>
            <a:ext cx="7848872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en-US" altLang="zh-CN" sz="2000" dirty="0" smtClean="0">
              <a:solidFill>
                <a:srgbClr val="000066"/>
              </a:solidFill>
              <a:latin typeface="黑体" pitchFamily="2" charset="-122"/>
              <a:ea typeface="黑体" pitchFamily="2" charset="-122"/>
            </a:endParaRPr>
          </a:p>
          <a:p>
            <a:endParaRPr lang="en-US" altLang="zh-CN" sz="2000" dirty="0">
              <a:solidFill>
                <a:srgbClr val="000066"/>
              </a:solidFill>
              <a:latin typeface="黑体" pitchFamily="2" charset="-122"/>
              <a:ea typeface="黑体" pitchFamily="2" charset="-122"/>
            </a:endParaRPr>
          </a:p>
          <a:p>
            <a:endParaRPr lang="zh-CN" altLang="en-US" sz="2000" dirty="0">
              <a:solidFill>
                <a:srgbClr val="000066"/>
              </a:solidFill>
              <a:latin typeface="黑体" pitchFamily="2" charset="-122"/>
              <a:ea typeface="黑体" pitchFamily="2" charset="-122"/>
            </a:endParaRPr>
          </a:p>
          <a:p>
            <a:r>
              <a:rPr lang="zh-CN" altLang="en-US" sz="2000" dirty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第一周</a:t>
            </a:r>
            <a:r>
              <a:rPr lang="zh-CN" altLang="en-US" sz="2000" dirty="0" smtClean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作业</a:t>
            </a:r>
            <a:r>
              <a:rPr lang="zh-CN" altLang="en-US" sz="20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周六晚上</a:t>
            </a:r>
            <a:r>
              <a:rPr lang="en-US" altLang="zh-CN" sz="20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8:00</a:t>
            </a:r>
            <a:r>
              <a:rPr lang="zh-CN" altLang="en-US" sz="2000" dirty="0" smtClean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前交</a:t>
            </a:r>
            <a:endParaRPr lang="zh-CN" altLang="zh-CN" sz="2000" dirty="0" smtClean="0">
              <a:solidFill>
                <a:srgbClr val="000066"/>
              </a:solidFill>
              <a:latin typeface="黑体" pitchFamily="2" charset="-122"/>
              <a:ea typeface="黑体" pitchFamily="2" charset="-122"/>
            </a:endParaRPr>
          </a:p>
          <a:p>
            <a:endParaRPr lang="en-US" altLang="zh-CN" sz="2000" dirty="0" smtClean="0">
              <a:solidFill>
                <a:srgbClr val="000066"/>
              </a:solidFill>
              <a:latin typeface="黑体" pitchFamily="2" charset="-122"/>
              <a:ea typeface="黑体" pitchFamily="2" charset="-122"/>
            </a:endParaRPr>
          </a:p>
          <a:p>
            <a:r>
              <a:rPr lang="zh-CN" altLang="en-US" sz="2000" dirty="0" smtClean="0">
                <a:solidFill>
                  <a:srgbClr val="FF0000"/>
                </a:solidFill>
                <a:latin typeface="黑体" pitchFamily="2" charset="-122"/>
                <a:ea typeface="黑体" pitchFamily="2" charset="-122"/>
              </a:rPr>
              <a:t>从第二周开始</a:t>
            </a:r>
            <a:r>
              <a:rPr lang="zh-CN" altLang="en-US" sz="2000" dirty="0" smtClean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作业</a:t>
            </a:r>
            <a:r>
              <a:rPr lang="zh-CN" altLang="en-US" sz="2000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周五下午</a:t>
            </a:r>
            <a:r>
              <a:rPr lang="en-US" altLang="zh-CN" sz="2000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1:30</a:t>
            </a:r>
            <a:r>
              <a:rPr lang="zh-CN" altLang="en-US" sz="2000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前</a:t>
            </a:r>
            <a:r>
              <a:rPr lang="zh-CN" altLang="en-US" sz="2000" dirty="0" smtClean="0">
                <a:latin typeface="黑体" pitchFamily="2" charset="-122"/>
                <a:ea typeface="黑体" pitchFamily="2" charset="-122"/>
              </a:rPr>
              <a:t>交</a:t>
            </a:r>
            <a:r>
              <a:rPr lang="zh-CN" altLang="en-US" sz="2000" dirty="0" smtClean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于新水</a:t>
            </a:r>
            <a:r>
              <a:rPr lang="en-US" altLang="zh-CN" sz="2000" dirty="0" smtClean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313</a:t>
            </a:r>
            <a:r>
              <a:rPr lang="zh-CN" altLang="en-US" sz="2000" dirty="0" smtClean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室外走道</a:t>
            </a:r>
            <a:r>
              <a:rPr lang="en-US" altLang="zh-CN" sz="2000" b="1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1</a:t>
            </a:r>
            <a:r>
              <a:rPr lang="zh-CN" altLang="en-US" sz="2000" b="1" dirty="0" smtClean="0">
                <a:solidFill>
                  <a:srgbClr val="C00000"/>
                </a:solidFill>
                <a:latin typeface="黑体" pitchFamily="2" charset="-122"/>
                <a:ea typeface="黑体" pitchFamily="2" charset="-122"/>
              </a:rPr>
              <a:t>号</a:t>
            </a:r>
            <a:r>
              <a:rPr lang="zh-CN" altLang="en-US" sz="2000" dirty="0" smtClean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作业箱里</a:t>
            </a:r>
            <a:r>
              <a:rPr lang="zh-CN" altLang="zh-CN" sz="2000" dirty="0" smtClean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；</a:t>
            </a:r>
            <a:r>
              <a:rPr lang="zh-CN" altLang="en-US" sz="2000" dirty="0" smtClean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自</a:t>
            </a:r>
            <a:r>
              <a:rPr lang="en-US" altLang="zh-CN" sz="2000" dirty="0" smtClean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61/62/63</a:t>
            </a:r>
            <a:r>
              <a:rPr lang="zh-CN" altLang="en-US" sz="2000" dirty="0" smtClean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以班为单位由课代表提交；请课</a:t>
            </a:r>
            <a:r>
              <a:rPr lang="zh-CN" altLang="en-US" sz="2000" dirty="0" smtClean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代表</a:t>
            </a:r>
            <a:r>
              <a:rPr lang="zh-CN" altLang="en-US" sz="2000" dirty="0" smtClean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与助教建立联系。</a:t>
            </a:r>
            <a:endParaRPr lang="en-US" altLang="zh-CN" sz="2000" dirty="0" smtClean="0">
              <a:solidFill>
                <a:srgbClr val="000066"/>
              </a:solidFill>
              <a:latin typeface="黑体" pitchFamily="2" charset="-122"/>
              <a:ea typeface="黑体" pitchFamily="2" charset="-122"/>
            </a:endParaRPr>
          </a:p>
          <a:p>
            <a:endParaRPr lang="en-US" altLang="zh-CN" sz="2000" dirty="0" smtClean="0">
              <a:solidFill>
                <a:srgbClr val="000066"/>
              </a:solidFill>
              <a:latin typeface="黑体" pitchFamily="2" charset="-122"/>
              <a:ea typeface="黑体" pitchFamily="2" charset="-122"/>
            </a:endParaRPr>
          </a:p>
          <a:p>
            <a:r>
              <a:rPr lang="zh-CN" altLang="zh-CN" sz="2000" dirty="0" smtClean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散选同学</a:t>
            </a:r>
            <a:r>
              <a:rPr lang="zh-CN" altLang="en-US" sz="2000" dirty="0" smtClean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任意选择一种方式：</a:t>
            </a:r>
            <a:r>
              <a:rPr lang="zh-CN" altLang="zh-CN" sz="2000" dirty="0" smtClean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自行提交</a:t>
            </a:r>
            <a:r>
              <a:rPr lang="zh-CN" altLang="en-US" sz="2000" dirty="0" smtClean="0">
                <a:solidFill>
                  <a:srgbClr val="000066"/>
                </a:solidFill>
                <a:latin typeface="黑体" pitchFamily="2" charset="-122"/>
                <a:ea typeface="黑体" pitchFamily="2" charset="-122"/>
              </a:rPr>
              <a:t>，或建立新组，或加入已有的上述班级</a:t>
            </a:r>
            <a:endParaRPr lang="zh-CN" altLang="zh-CN" sz="2000" dirty="0" smtClean="0">
              <a:solidFill>
                <a:srgbClr val="000066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2474" name="Oval 18"/>
          <p:cNvSpPr>
            <a:spLocks noChangeArrowheads="1"/>
          </p:cNvSpPr>
          <p:nvPr/>
        </p:nvSpPr>
        <p:spPr bwMode="auto">
          <a:xfrm>
            <a:off x="486259" y="1703983"/>
            <a:ext cx="88900" cy="889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endParaRPr lang="zh-CN" altLang="en-US"/>
          </a:p>
        </p:txBody>
      </p:sp>
      <p:sp>
        <p:nvSpPr>
          <p:cNvPr id="13" name="Oval 17"/>
          <p:cNvSpPr>
            <a:spLocks noChangeArrowheads="1"/>
          </p:cNvSpPr>
          <p:nvPr/>
        </p:nvSpPr>
        <p:spPr bwMode="auto">
          <a:xfrm>
            <a:off x="500873" y="2316668"/>
            <a:ext cx="88900" cy="889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endParaRPr lang="zh-CN" altLang="zh-CN"/>
          </a:p>
        </p:txBody>
      </p:sp>
      <p:sp>
        <p:nvSpPr>
          <p:cNvPr id="2" name="TextBox 1"/>
          <p:cNvSpPr txBox="1"/>
          <p:nvPr/>
        </p:nvSpPr>
        <p:spPr>
          <a:xfrm>
            <a:off x="534616" y="764551"/>
            <a:ext cx="1654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周二课堂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Oval 17"/>
          <p:cNvSpPr>
            <a:spLocks noChangeArrowheads="1"/>
          </p:cNvSpPr>
          <p:nvPr/>
        </p:nvSpPr>
        <p:spPr bwMode="auto">
          <a:xfrm>
            <a:off x="529101" y="3212976"/>
            <a:ext cx="88900" cy="889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/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8801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75</Words>
  <Application>Microsoft Office PowerPoint</Application>
  <PresentationFormat>全屏显示(4:3)</PresentationFormat>
  <Paragraphs>12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dell</cp:lastModifiedBy>
  <cp:revision>13</cp:revision>
  <dcterms:created xsi:type="dcterms:W3CDTF">2016-09-12T04:33:31Z</dcterms:created>
  <dcterms:modified xsi:type="dcterms:W3CDTF">2016-09-13T03:06:12Z</dcterms:modified>
</cp:coreProperties>
</file>