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5" r:id="rId4"/>
    <p:sldId id="267" r:id="rId5"/>
    <p:sldId id="269" r:id="rId6"/>
    <p:sldId id="272" r:id="rId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2016-10-9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en-US">
                <a:latin typeface="宋体" pitchFamily="2" charset="-122"/>
              </a:rPr>
              <a:t>2. 求作俯视图，并标出表面上各点的其余两个投影。</a:t>
            </a:r>
            <a:endParaRPr lang="zh-CN" altLang="en-US">
              <a:latin typeface="宋体" pitchFamily="2" charset="-122"/>
            </a:endParaRPr>
          </a:p>
        </p:txBody>
      </p:sp>
      <p:pic>
        <p:nvPicPr>
          <p:cNvPr id="1587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8075" y="795338"/>
            <a:ext cx="5927725" cy="4040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50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宋体" pitchFamily="2" charset="-122"/>
              </a:rPr>
              <a:t>4</a:t>
            </a:r>
            <a:r>
              <a:rPr lang="en-US" altLang="en-US">
                <a:latin typeface="宋体" pitchFamily="2" charset="-122"/>
              </a:rPr>
              <a:t>. 求作左视图，并标出表面上各点的其余两个投影。</a:t>
            </a:r>
            <a:endParaRPr lang="zh-CN" altLang="en-US">
              <a:latin typeface="宋体" pitchFamily="2" charset="-122"/>
            </a:endParaRPr>
          </a:p>
        </p:txBody>
      </p:sp>
      <p:pic>
        <p:nvPicPr>
          <p:cNvPr id="2058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0938" y="889000"/>
            <a:ext cx="6140450" cy="401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92123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8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50" y="1001713"/>
            <a:ext cx="6146800" cy="3983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6850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宋体" pitchFamily="2" charset="-122"/>
              </a:rPr>
              <a:t>1</a:t>
            </a:r>
            <a:r>
              <a:rPr lang="en-US" altLang="en-US">
                <a:latin typeface="宋体" pitchFamily="2" charset="-122"/>
              </a:rPr>
              <a:t>. 求作俯视图，并标出圆柱面上各点的其余两个投影。</a:t>
            </a:r>
            <a:endParaRPr lang="zh-CN" altLang="en-US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1903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8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413" y="1122363"/>
            <a:ext cx="6308725" cy="3868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7874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宋体" pitchFamily="2" charset="-122"/>
              </a:rPr>
              <a:t>2</a:t>
            </a:r>
            <a:r>
              <a:rPr lang="en-US" altLang="en-US">
                <a:latin typeface="宋体" pitchFamily="2" charset="-122"/>
              </a:rPr>
              <a:t>. 求作主视图，并标出圆锥面上各点的其余两个投影。</a:t>
            </a:r>
            <a:endParaRPr lang="zh-CN" altLang="en-US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50703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902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2200" y="838200"/>
            <a:ext cx="6283325" cy="400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8898" name="Text Box 2"/>
          <p:cNvSpPr txBox="1">
            <a:spLocks noChangeArrowheads="1"/>
          </p:cNvSpPr>
          <p:nvPr/>
        </p:nvSpPr>
        <p:spPr bwMode="auto">
          <a:xfrm>
            <a:off x="0" y="115888"/>
            <a:ext cx="91440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fol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US" altLang="zh-CN">
                <a:latin typeface="宋体" pitchFamily="2" charset="-122"/>
              </a:rPr>
              <a:t>3</a:t>
            </a:r>
            <a:r>
              <a:rPr lang="en-US" altLang="en-US">
                <a:latin typeface="宋体" pitchFamily="2" charset="-122"/>
              </a:rPr>
              <a:t>. 求作球的左视图，并标出球面上各点的其余两个投影。</a:t>
            </a:r>
            <a:endParaRPr lang="zh-CN" altLang="en-US">
              <a:latin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45833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11560" y="620688"/>
            <a:ext cx="5378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/>
              <a:t>【</a:t>
            </a:r>
            <a:r>
              <a:rPr lang="zh-CN" altLang="en-US" dirty="0" smtClean="0"/>
              <a:t>补</a:t>
            </a:r>
            <a:r>
              <a:rPr lang="en-US" altLang="zh-CN" dirty="0" smtClean="0"/>
              <a:t>7】. </a:t>
            </a:r>
            <a:r>
              <a:rPr lang="zh-CN" altLang="zh-CN" dirty="0"/>
              <a:t>求作俯视图，并标出面</a:t>
            </a:r>
            <a:r>
              <a:rPr lang="en-US" altLang="zh-CN" dirty="0"/>
              <a:t>P</a:t>
            </a:r>
            <a:r>
              <a:rPr lang="zh-CN" altLang="zh-CN" dirty="0"/>
              <a:t>的其余两个投影。</a:t>
            </a:r>
          </a:p>
        </p:txBody>
      </p:sp>
      <p:pic>
        <p:nvPicPr>
          <p:cNvPr id="2050" name="图片 2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916832"/>
            <a:ext cx="4838700" cy="3152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063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47</Words>
  <Application>Microsoft Office PowerPoint</Application>
  <PresentationFormat>全屏显示(4:3)</PresentationFormat>
  <Paragraphs>6</Paragraphs>
  <Slides>6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6</vt:i4>
      </vt:variant>
    </vt:vector>
  </HeadingPairs>
  <TitlesOfParts>
    <vt:vector size="7" baseType="lpstr"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微软用户</cp:lastModifiedBy>
  <cp:revision>8</cp:revision>
  <dcterms:created xsi:type="dcterms:W3CDTF">2013-10-12T06:21:20Z</dcterms:created>
  <dcterms:modified xsi:type="dcterms:W3CDTF">2016-10-09T10:43:01Z</dcterms:modified>
</cp:coreProperties>
</file>