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9" r:id="rId4"/>
  </p:sldMasterIdLst>
  <p:notesMasterIdLst>
    <p:notesMasterId r:id="rId6"/>
  </p:notesMasterIdLst>
  <p:sldIdLst>
    <p:sldId id="410" r:id="rId5"/>
    <p:sldId id="411" r:id="rId7"/>
    <p:sldId id="412" r:id="rId8"/>
    <p:sldId id="413" r:id="rId9"/>
    <p:sldId id="414" r:id="rId10"/>
    <p:sldId id="415" r:id="rId11"/>
    <p:sldId id="416" r:id="rId12"/>
    <p:sldId id="417" r:id="rId13"/>
    <p:sldId id="418" r:id="rId14"/>
    <p:sldId id="419" r:id="rId15"/>
    <p:sldId id="420" r:id="rId16"/>
    <p:sldId id="421" r:id="rId17"/>
    <p:sldId id="422" r:id="rId18"/>
    <p:sldId id="423" r:id="rId19"/>
    <p:sldId id="424" r:id="rId20"/>
    <p:sldId id="425" r:id="rId21"/>
    <p:sldId id="426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6" Type="http://schemas.openxmlformats.org/officeDocument/2006/relationships/commentAuthors" Target="commentAuthors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>
              <a:sym typeface="+mn-ea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1207E-759D-4196-9769-D99B7EEBA1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>
              <a:sym typeface="+mn-ea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1BD03E-4385-4A39-854D-34BE35305B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1BD03E-4385-4A39-854D-34BE35305B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0898ED-A370-4AC8-8A7A-EB56E0336A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0898ED-A370-4AC8-8A7A-EB56E0336A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0898ED-A370-4AC8-8A7A-EB56E0336A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>
              <a:sym typeface="+mn-ea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9.xml"/><Relationship Id="rId8" Type="http://schemas.openxmlformats.org/officeDocument/2006/relationships/tags" Target="../tags/tag68.xml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image" Target="../media/image1.png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7" Type="http://schemas.openxmlformats.org/officeDocument/2006/relationships/tags" Target="../tags/tag77.xml"/><Relationship Id="rId16" Type="http://schemas.openxmlformats.org/officeDocument/2006/relationships/tags" Target="../tags/tag76.xml"/><Relationship Id="rId15" Type="http://schemas.openxmlformats.org/officeDocument/2006/relationships/tags" Target="../tags/tag75.xml"/><Relationship Id="rId14" Type="http://schemas.openxmlformats.org/officeDocument/2006/relationships/tags" Target="../tags/tag74.xml"/><Relationship Id="rId13" Type="http://schemas.openxmlformats.org/officeDocument/2006/relationships/tags" Target="../tags/tag73.xml"/><Relationship Id="rId12" Type="http://schemas.openxmlformats.org/officeDocument/2006/relationships/tags" Target="../tags/tag72.xml"/><Relationship Id="rId11" Type="http://schemas.openxmlformats.org/officeDocument/2006/relationships/tags" Target="../tags/tag71.xml"/><Relationship Id="rId10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85.xml"/><Relationship Id="rId8" Type="http://schemas.openxmlformats.org/officeDocument/2006/relationships/tags" Target="../tags/tag84.xml"/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3" Type="http://schemas.openxmlformats.org/officeDocument/2006/relationships/tags" Target="../tags/tag89.xml"/><Relationship Id="rId12" Type="http://schemas.openxmlformats.org/officeDocument/2006/relationships/tags" Target="../tags/tag88.xml"/><Relationship Id="rId11" Type="http://schemas.openxmlformats.org/officeDocument/2006/relationships/tags" Target="../tags/tag87.xml"/><Relationship Id="rId10" Type="http://schemas.openxmlformats.org/officeDocument/2006/relationships/tags" Target="../tags/tag86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97.xml"/><Relationship Id="rId8" Type="http://schemas.openxmlformats.org/officeDocument/2006/relationships/tags" Target="../tags/tag96.xml"/><Relationship Id="rId7" Type="http://schemas.openxmlformats.org/officeDocument/2006/relationships/tags" Target="../tags/tag95.xml"/><Relationship Id="rId6" Type="http://schemas.openxmlformats.org/officeDocument/2006/relationships/tags" Target="../tags/tag94.xml"/><Relationship Id="rId5" Type="http://schemas.openxmlformats.org/officeDocument/2006/relationships/tags" Target="../tags/tag93.xml"/><Relationship Id="rId4" Type="http://schemas.openxmlformats.org/officeDocument/2006/relationships/tags" Target="../tags/tag92.xml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7" Type="http://schemas.openxmlformats.org/officeDocument/2006/relationships/tags" Target="../tags/tag105.xml"/><Relationship Id="rId16" Type="http://schemas.openxmlformats.org/officeDocument/2006/relationships/tags" Target="../tags/tag104.xml"/><Relationship Id="rId15" Type="http://schemas.openxmlformats.org/officeDocument/2006/relationships/tags" Target="../tags/tag103.xml"/><Relationship Id="rId14" Type="http://schemas.openxmlformats.org/officeDocument/2006/relationships/tags" Target="../tags/tag102.xml"/><Relationship Id="rId13" Type="http://schemas.openxmlformats.org/officeDocument/2006/relationships/tags" Target="../tags/tag101.xml"/><Relationship Id="rId12" Type="http://schemas.openxmlformats.org/officeDocument/2006/relationships/tags" Target="../tags/tag100.xml"/><Relationship Id="rId11" Type="http://schemas.openxmlformats.org/officeDocument/2006/relationships/tags" Target="../tags/tag99.xml"/><Relationship Id="rId10" Type="http://schemas.openxmlformats.org/officeDocument/2006/relationships/tags" Target="../tags/tag98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13.xml"/><Relationship Id="rId8" Type="http://schemas.openxmlformats.org/officeDocument/2006/relationships/tags" Target="../tags/tag112.xml"/><Relationship Id="rId7" Type="http://schemas.openxmlformats.org/officeDocument/2006/relationships/tags" Target="../tags/tag111.xml"/><Relationship Id="rId6" Type="http://schemas.openxmlformats.org/officeDocument/2006/relationships/tags" Target="../tags/tag110.xml"/><Relationship Id="rId5" Type="http://schemas.openxmlformats.org/officeDocument/2006/relationships/tags" Target="../tags/tag109.xml"/><Relationship Id="rId4" Type="http://schemas.openxmlformats.org/officeDocument/2006/relationships/tags" Target="../tags/tag108.xml"/><Relationship Id="rId3" Type="http://schemas.openxmlformats.org/officeDocument/2006/relationships/tags" Target="../tags/tag107.xml"/><Relationship Id="rId2" Type="http://schemas.openxmlformats.org/officeDocument/2006/relationships/tags" Target="../tags/tag106.xml"/><Relationship Id="rId14" Type="http://schemas.openxmlformats.org/officeDocument/2006/relationships/tags" Target="../tags/tag118.xml"/><Relationship Id="rId13" Type="http://schemas.openxmlformats.org/officeDocument/2006/relationships/tags" Target="../tags/tag117.xml"/><Relationship Id="rId12" Type="http://schemas.openxmlformats.org/officeDocument/2006/relationships/tags" Target="../tags/tag116.xml"/><Relationship Id="rId11" Type="http://schemas.openxmlformats.org/officeDocument/2006/relationships/tags" Target="../tags/tag115.xml"/><Relationship Id="rId10" Type="http://schemas.openxmlformats.org/officeDocument/2006/relationships/tags" Target="../tags/tag114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26.xml"/><Relationship Id="rId8" Type="http://schemas.openxmlformats.org/officeDocument/2006/relationships/tags" Target="../tags/tag125.xml"/><Relationship Id="rId7" Type="http://schemas.openxmlformats.org/officeDocument/2006/relationships/tags" Target="../tags/tag124.xml"/><Relationship Id="rId6" Type="http://schemas.openxmlformats.org/officeDocument/2006/relationships/tags" Target="../tags/tag123.xml"/><Relationship Id="rId5" Type="http://schemas.openxmlformats.org/officeDocument/2006/relationships/tags" Target="../tags/tag122.xml"/><Relationship Id="rId4" Type="http://schemas.openxmlformats.org/officeDocument/2006/relationships/tags" Target="../tags/tag121.xml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6" Type="http://schemas.openxmlformats.org/officeDocument/2006/relationships/tags" Target="../tags/tag133.xml"/><Relationship Id="rId15" Type="http://schemas.openxmlformats.org/officeDocument/2006/relationships/tags" Target="../tags/tag132.xml"/><Relationship Id="rId14" Type="http://schemas.openxmlformats.org/officeDocument/2006/relationships/tags" Target="../tags/tag131.xml"/><Relationship Id="rId13" Type="http://schemas.openxmlformats.org/officeDocument/2006/relationships/tags" Target="../tags/tag130.xml"/><Relationship Id="rId12" Type="http://schemas.openxmlformats.org/officeDocument/2006/relationships/tags" Target="../tags/tag129.xml"/><Relationship Id="rId11" Type="http://schemas.openxmlformats.org/officeDocument/2006/relationships/tags" Target="../tags/tag128.xml"/><Relationship Id="rId10" Type="http://schemas.openxmlformats.org/officeDocument/2006/relationships/tags" Target="../tags/tag12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41.xml"/><Relationship Id="rId8" Type="http://schemas.openxmlformats.org/officeDocument/2006/relationships/tags" Target="../tags/tag140.xml"/><Relationship Id="rId7" Type="http://schemas.openxmlformats.org/officeDocument/2006/relationships/tags" Target="../tags/tag139.xml"/><Relationship Id="rId6" Type="http://schemas.openxmlformats.org/officeDocument/2006/relationships/tags" Target="../tags/tag138.xml"/><Relationship Id="rId5" Type="http://schemas.openxmlformats.org/officeDocument/2006/relationships/tags" Target="../tags/tag137.xml"/><Relationship Id="rId4" Type="http://schemas.openxmlformats.org/officeDocument/2006/relationships/tags" Target="../tags/tag136.xml"/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6" Type="http://schemas.openxmlformats.org/officeDocument/2006/relationships/tags" Target="../tags/tag148.xml"/><Relationship Id="rId15" Type="http://schemas.openxmlformats.org/officeDocument/2006/relationships/tags" Target="../tags/tag147.xml"/><Relationship Id="rId14" Type="http://schemas.openxmlformats.org/officeDocument/2006/relationships/tags" Target="../tags/tag146.xml"/><Relationship Id="rId13" Type="http://schemas.openxmlformats.org/officeDocument/2006/relationships/tags" Target="../tags/tag145.xml"/><Relationship Id="rId12" Type="http://schemas.openxmlformats.org/officeDocument/2006/relationships/tags" Target="../tags/tag144.xml"/><Relationship Id="rId11" Type="http://schemas.openxmlformats.org/officeDocument/2006/relationships/tags" Target="../tags/tag143.xml"/><Relationship Id="rId10" Type="http://schemas.openxmlformats.org/officeDocument/2006/relationships/tags" Target="../tags/tag14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151.xml"/><Relationship Id="rId3" Type="http://schemas.openxmlformats.org/officeDocument/2006/relationships/tags" Target="../tags/tag150.xml"/><Relationship Id="rId2" Type="http://schemas.openxmlformats.org/officeDocument/2006/relationships/tags" Target="../tags/tag14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159.xml"/><Relationship Id="rId8" Type="http://schemas.openxmlformats.org/officeDocument/2006/relationships/tags" Target="../tags/tag158.xml"/><Relationship Id="rId7" Type="http://schemas.openxmlformats.org/officeDocument/2006/relationships/tags" Target="../tags/tag157.xml"/><Relationship Id="rId6" Type="http://schemas.openxmlformats.org/officeDocument/2006/relationships/tags" Target="../tags/tag156.xml"/><Relationship Id="rId5" Type="http://schemas.openxmlformats.org/officeDocument/2006/relationships/tags" Target="../tags/tag155.xml"/><Relationship Id="rId4" Type="http://schemas.openxmlformats.org/officeDocument/2006/relationships/tags" Target="../tags/tag154.xml"/><Relationship Id="rId3" Type="http://schemas.openxmlformats.org/officeDocument/2006/relationships/tags" Target="../tags/tag153.xml"/><Relationship Id="rId2" Type="http://schemas.openxmlformats.org/officeDocument/2006/relationships/tags" Target="../tags/tag152.xml"/><Relationship Id="rId14" Type="http://schemas.openxmlformats.org/officeDocument/2006/relationships/tags" Target="../tags/tag164.xml"/><Relationship Id="rId13" Type="http://schemas.openxmlformats.org/officeDocument/2006/relationships/tags" Target="../tags/tag163.xml"/><Relationship Id="rId12" Type="http://schemas.openxmlformats.org/officeDocument/2006/relationships/tags" Target="../tags/tag162.xml"/><Relationship Id="rId11" Type="http://schemas.openxmlformats.org/officeDocument/2006/relationships/tags" Target="../tags/tag161.xml"/><Relationship Id="rId10" Type="http://schemas.openxmlformats.org/officeDocument/2006/relationships/tags" Target="../tags/tag160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172.xml"/><Relationship Id="rId8" Type="http://schemas.openxmlformats.org/officeDocument/2006/relationships/tags" Target="../tags/tag171.xml"/><Relationship Id="rId7" Type="http://schemas.openxmlformats.org/officeDocument/2006/relationships/tags" Target="../tags/tag170.xml"/><Relationship Id="rId6" Type="http://schemas.openxmlformats.org/officeDocument/2006/relationships/tags" Target="../tags/tag169.xml"/><Relationship Id="rId5" Type="http://schemas.openxmlformats.org/officeDocument/2006/relationships/tags" Target="../tags/tag168.xml"/><Relationship Id="rId4" Type="http://schemas.openxmlformats.org/officeDocument/2006/relationships/tags" Target="../tags/tag167.xml"/><Relationship Id="rId3" Type="http://schemas.openxmlformats.org/officeDocument/2006/relationships/tags" Target="../tags/tag166.xml"/><Relationship Id="rId2" Type="http://schemas.openxmlformats.org/officeDocument/2006/relationships/tags" Target="../tags/tag165.xml"/><Relationship Id="rId13" Type="http://schemas.openxmlformats.org/officeDocument/2006/relationships/tags" Target="../tags/tag176.xml"/><Relationship Id="rId12" Type="http://schemas.openxmlformats.org/officeDocument/2006/relationships/tags" Target="../tags/tag175.xml"/><Relationship Id="rId11" Type="http://schemas.openxmlformats.org/officeDocument/2006/relationships/tags" Target="../tags/tag174.xml"/><Relationship Id="rId10" Type="http://schemas.openxmlformats.org/officeDocument/2006/relationships/tags" Target="../tags/tag173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184.xml"/><Relationship Id="rId8" Type="http://schemas.openxmlformats.org/officeDocument/2006/relationships/tags" Target="../tags/tag183.xml"/><Relationship Id="rId7" Type="http://schemas.openxmlformats.org/officeDocument/2006/relationships/tags" Target="../tags/tag182.xml"/><Relationship Id="rId6" Type="http://schemas.openxmlformats.org/officeDocument/2006/relationships/tags" Target="../tags/tag181.xml"/><Relationship Id="rId5" Type="http://schemas.openxmlformats.org/officeDocument/2006/relationships/tags" Target="../tags/tag180.xml"/><Relationship Id="rId4" Type="http://schemas.openxmlformats.org/officeDocument/2006/relationships/tags" Target="../tags/tag179.xml"/><Relationship Id="rId3" Type="http://schemas.openxmlformats.org/officeDocument/2006/relationships/tags" Target="../tags/tag178.xml"/><Relationship Id="rId2" Type="http://schemas.openxmlformats.org/officeDocument/2006/relationships/tags" Target="../tags/tag177.xml"/><Relationship Id="rId12" Type="http://schemas.openxmlformats.org/officeDocument/2006/relationships/tags" Target="../tags/tag187.xml"/><Relationship Id="rId11" Type="http://schemas.openxmlformats.org/officeDocument/2006/relationships/tags" Target="../tags/tag186.xml"/><Relationship Id="rId10" Type="http://schemas.openxmlformats.org/officeDocument/2006/relationships/tags" Target="../tags/tag185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94.xml"/><Relationship Id="rId8" Type="http://schemas.openxmlformats.org/officeDocument/2006/relationships/tags" Target="../tags/tag193.xml"/><Relationship Id="rId7" Type="http://schemas.openxmlformats.org/officeDocument/2006/relationships/tags" Target="../tags/tag192.xml"/><Relationship Id="rId6" Type="http://schemas.openxmlformats.org/officeDocument/2006/relationships/tags" Target="../tags/tag191.xml"/><Relationship Id="rId5" Type="http://schemas.openxmlformats.org/officeDocument/2006/relationships/tags" Target="../tags/tag190.xml"/><Relationship Id="rId4" Type="http://schemas.openxmlformats.org/officeDocument/2006/relationships/image" Target="../media/image1.png"/><Relationship Id="rId3" Type="http://schemas.openxmlformats.org/officeDocument/2006/relationships/tags" Target="../tags/tag189.xml"/><Relationship Id="rId2" Type="http://schemas.openxmlformats.org/officeDocument/2006/relationships/tags" Target="../tags/tag188.xml"/><Relationship Id="rId15" Type="http://schemas.openxmlformats.org/officeDocument/2006/relationships/tags" Target="../tags/tag200.xml"/><Relationship Id="rId14" Type="http://schemas.openxmlformats.org/officeDocument/2006/relationships/tags" Target="../tags/tag199.xml"/><Relationship Id="rId13" Type="http://schemas.openxmlformats.org/officeDocument/2006/relationships/tags" Target="../tags/tag198.xml"/><Relationship Id="rId12" Type="http://schemas.openxmlformats.org/officeDocument/2006/relationships/tags" Target="../tags/tag197.xml"/><Relationship Id="rId11" Type="http://schemas.openxmlformats.org/officeDocument/2006/relationships/tags" Target="../tags/tag196.xml"/><Relationship Id="rId10" Type="http://schemas.openxmlformats.org/officeDocument/2006/relationships/tags" Target="../tags/tag195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208.xml"/><Relationship Id="rId8" Type="http://schemas.openxmlformats.org/officeDocument/2006/relationships/tags" Target="../tags/tag207.xml"/><Relationship Id="rId7" Type="http://schemas.openxmlformats.org/officeDocument/2006/relationships/tags" Target="../tags/tag206.xml"/><Relationship Id="rId6" Type="http://schemas.openxmlformats.org/officeDocument/2006/relationships/tags" Target="../tags/tag205.xml"/><Relationship Id="rId5" Type="http://schemas.openxmlformats.org/officeDocument/2006/relationships/tags" Target="../tags/tag204.xml"/><Relationship Id="rId4" Type="http://schemas.openxmlformats.org/officeDocument/2006/relationships/tags" Target="../tags/tag203.xml"/><Relationship Id="rId3" Type="http://schemas.openxmlformats.org/officeDocument/2006/relationships/tags" Target="../tags/tag202.xml"/><Relationship Id="rId2" Type="http://schemas.openxmlformats.org/officeDocument/2006/relationships/tags" Target="../tags/tag201.xml"/><Relationship Id="rId12" Type="http://schemas.openxmlformats.org/officeDocument/2006/relationships/tags" Target="../tags/tag211.xml"/><Relationship Id="rId11" Type="http://schemas.openxmlformats.org/officeDocument/2006/relationships/tags" Target="../tags/tag210.xml"/><Relationship Id="rId10" Type="http://schemas.openxmlformats.org/officeDocument/2006/relationships/tags" Target="../tags/tag209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219.xml"/><Relationship Id="rId8" Type="http://schemas.openxmlformats.org/officeDocument/2006/relationships/tags" Target="../tags/tag218.xml"/><Relationship Id="rId7" Type="http://schemas.openxmlformats.org/officeDocument/2006/relationships/tags" Target="../tags/tag217.xml"/><Relationship Id="rId6" Type="http://schemas.openxmlformats.org/officeDocument/2006/relationships/tags" Target="../tags/tag216.xml"/><Relationship Id="rId5" Type="http://schemas.openxmlformats.org/officeDocument/2006/relationships/tags" Target="../tags/tag215.xml"/><Relationship Id="rId4" Type="http://schemas.openxmlformats.org/officeDocument/2006/relationships/tags" Target="../tags/tag214.xml"/><Relationship Id="rId3" Type="http://schemas.openxmlformats.org/officeDocument/2006/relationships/tags" Target="../tags/tag213.xml"/><Relationship Id="rId2" Type="http://schemas.openxmlformats.org/officeDocument/2006/relationships/tags" Target="../tags/tag212.xml"/><Relationship Id="rId14" Type="http://schemas.openxmlformats.org/officeDocument/2006/relationships/tags" Target="../tags/tag224.xml"/><Relationship Id="rId13" Type="http://schemas.openxmlformats.org/officeDocument/2006/relationships/tags" Target="../tags/tag223.xml"/><Relationship Id="rId12" Type="http://schemas.openxmlformats.org/officeDocument/2006/relationships/tags" Target="../tags/tag222.xml"/><Relationship Id="rId11" Type="http://schemas.openxmlformats.org/officeDocument/2006/relationships/tags" Target="../tags/tag221.xml"/><Relationship Id="rId10" Type="http://schemas.openxmlformats.org/officeDocument/2006/relationships/tags" Target="../tags/tag220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232.xml"/><Relationship Id="rId8" Type="http://schemas.openxmlformats.org/officeDocument/2006/relationships/tags" Target="../tags/tag231.xml"/><Relationship Id="rId7" Type="http://schemas.openxmlformats.org/officeDocument/2006/relationships/tags" Target="../tags/tag230.xml"/><Relationship Id="rId6" Type="http://schemas.openxmlformats.org/officeDocument/2006/relationships/tags" Target="../tags/tag229.xml"/><Relationship Id="rId5" Type="http://schemas.openxmlformats.org/officeDocument/2006/relationships/tags" Target="../tags/tag228.xml"/><Relationship Id="rId4" Type="http://schemas.openxmlformats.org/officeDocument/2006/relationships/tags" Target="../tags/tag227.xml"/><Relationship Id="rId3" Type="http://schemas.openxmlformats.org/officeDocument/2006/relationships/tags" Target="../tags/tag226.xml"/><Relationship Id="rId2" Type="http://schemas.openxmlformats.org/officeDocument/2006/relationships/tags" Target="../tags/tag225.xml"/><Relationship Id="rId13" Type="http://schemas.openxmlformats.org/officeDocument/2006/relationships/tags" Target="../tags/tag236.xml"/><Relationship Id="rId12" Type="http://schemas.openxmlformats.org/officeDocument/2006/relationships/tags" Target="../tags/tag235.xml"/><Relationship Id="rId11" Type="http://schemas.openxmlformats.org/officeDocument/2006/relationships/tags" Target="../tags/tag234.xml"/><Relationship Id="rId10" Type="http://schemas.openxmlformats.org/officeDocument/2006/relationships/tags" Target="../tags/tag233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244.xml"/><Relationship Id="rId8" Type="http://schemas.openxmlformats.org/officeDocument/2006/relationships/tags" Target="../tags/tag243.xml"/><Relationship Id="rId7" Type="http://schemas.openxmlformats.org/officeDocument/2006/relationships/tags" Target="../tags/tag242.xml"/><Relationship Id="rId6" Type="http://schemas.openxmlformats.org/officeDocument/2006/relationships/tags" Target="../tags/tag241.xml"/><Relationship Id="rId5" Type="http://schemas.openxmlformats.org/officeDocument/2006/relationships/tags" Target="../tags/tag240.xml"/><Relationship Id="rId4" Type="http://schemas.openxmlformats.org/officeDocument/2006/relationships/tags" Target="../tags/tag239.xml"/><Relationship Id="rId3" Type="http://schemas.openxmlformats.org/officeDocument/2006/relationships/tags" Target="../tags/tag238.xml"/><Relationship Id="rId2" Type="http://schemas.openxmlformats.org/officeDocument/2006/relationships/tags" Target="../tags/tag237.xml"/><Relationship Id="rId15" Type="http://schemas.openxmlformats.org/officeDocument/2006/relationships/tags" Target="../tags/tag250.xml"/><Relationship Id="rId14" Type="http://schemas.openxmlformats.org/officeDocument/2006/relationships/tags" Target="../tags/tag249.xml"/><Relationship Id="rId13" Type="http://schemas.openxmlformats.org/officeDocument/2006/relationships/tags" Target="../tags/tag248.xml"/><Relationship Id="rId12" Type="http://schemas.openxmlformats.org/officeDocument/2006/relationships/tags" Target="../tags/tag247.xml"/><Relationship Id="rId11" Type="http://schemas.openxmlformats.org/officeDocument/2006/relationships/tags" Target="../tags/tag246.xml"/><Relationship Id="rId10" Type="http://schemas.openxmlformats.org/officeDocument/2006/relationships/tags" Target="../tags/tag245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258.xml"/><Relationship Id="rId8" Type="http://schemas.openxmlformats.org/officeDocument/2006/relationships/tags" Target="../tags/tag257.xml"/><Relationship Id="rId7" Type="http://schemas.openxmlformats.org/officeDocument/2006/relationships/tags" Target="../tags/tag256.xml"/><Relationship Id="rId6" Type="http://schemas.openxmlformats.org/officeDocument/2006/relationships/tags" Target="../tags/tag255.xml"/><Relationship Id="rId5" Type="http://schemas.openxmlformats.org/officeDocument/2006/relationships/tags" Target="../tags/tag254.xml"/><Relationship Id="rId4" Type="http://schemas.openxmlformats.org/officeDocument/2006/relationships/tags" Target="../tags/tag253.xml"/><Relationship Id="rId3" Type="http://schemas.openxmlformats.org/officeDocument/2006/relationships/tags" Target="../tags/tag252.xml"/><Relationship Id="rId2" Type="http://schemas.openxmlformats.org/officeDocument/2006/relationships/tags" Target="../tags/tag251.xml"/><Relationship Id="rId15" Type="http://schemas.openxmlformats.org/officeDocument/2006/relationships/tags" Target="../tags/tag264.xml"/><Relationship Id="rId14" Type="http://schemas.openxmlformats.org/officeDocument/2006/relationships/tags" Target="../tags/tag263.xml"/><Relationship Id="rId13" Type="http://schemas.openxmlformats.org/officeDocument/2006/relationships/tags" Target="../tags/tag262.xml"/><Relationship Id="rId12" Type="http://schemas.openxmlformats.org/officeDocument/2006/relationships/tags" Target="../tags/tag261.xml"/><Relationship Id="rId11" Type="http://schemas.openxmlformats.org/officeDocument/2006/relationships/tags" Target="../tags/tag260.xml"/><Relationship Id="rId10" Type="http://schemas.openxmlformats.org/officeDocument/2006/relationships/tags" Target="../tags/tag259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272.xml"/><Relationship Id="rId8" Type="http://schemas.openxmlformats.org/officeDocument/2006/relationships/tags" Target="../tags/tag271.xml"/><Relationship Id="rId7" Type="http://schemas.openxmlformats.org/officeDocument/2006/relationships/tags" Target="../tags/tag270.xml"/><Relationship Id="rId6" Type="http://schemas.openxmlformats.org/officeDocument/2006/relationships/tags" Target="../tags/tag269.xml"/><Relationship Id="rId5" Type="http://schemas.openxmlformats.org/officeDocument/2006/relationships/tags" Target="../tags/tag268.xml"/><Relationship Id="rId4" Type="http://schemas.openxmlformats.org/officeDocument/2006/relationships/tags" Target="../tags/tag267.xml"/><Relationship Id="rId3" Type="http://schemas.openxmlformats.org/officeDocument/2006/relationships/tags" Target="../tags/tag266.xml"/><Relationship Id="rId2" Type="http://schemas.openxmlformats.org/officeDocument/2006/relationships/tags" Target="../tags/tag265.xml"/><Relationship Id="rId17" Type="http://schemas.openxmlformats.org/officeDocument/2006/relationships/tags" Target="../tags/tag280.xml"/><Relationship Id="rId16" Type="http://schemas.openxmlformats.org/officeDocument/2006/relationships/tags" Target="../tags/tag279.xml"/><Relationship Id="rId15" Type="http://schemas.openxmlformats.org/officeDocument/2006/relationships/tags" Target="../tags/tag278.xml"/><Relationship Id="rId14" Type="http://schemas.openxmlformats.org/officeDocument/2006/relationships/tags" Target="../tags/tag277.xml"/><Relationship Id="rId13" Type="http://schemas.openxmlformats.org/officeDocument/2006/relationships/tags" Target="../tags/tag276.xml"/><Relationship Id="rId12" Type="http://schemas.openxmlformats.org/officeDocument/2006/relationships/tags" Target="../tags/tag275.xml"/><Relationship Id="rId11" Type="http://schemas.openxmlformats.org/officeDocument/2006/relationships/tags" Target="../tags/tag274.xml"/><Relationship Id="rId10" Type="http://schemas.openxmlformats.org/officeDocument/2006/relationships/tags" Target="../tags/tag273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288.xml"/><Relationship Id="rId8" Type="http://schemas.openxmlformats.org/officeDocument/2006/relationships/tags" Target="../tags/tag287.xml"/><Relationship Id="rId7" Type="http://schemas.openxmlformats.org/officeDocument/2006/relationships/tags" Target="../tags/tag286.xml"/><Relationship Id="rId6" Type="http://schemas.openxmlformats.org/officeDocument/2006/relationships/tags" Target="../tags/tag285.xml"/><Relationship Id="rId5" Type="http://schemas.openxmlformats.org/officeDocument/2006/relationships/tags" Target="../tags/tag284.xml"/><Relationship Id="rId4" Type="http://schemas.openxmlformats.org/officeDocument/2006/relationships/tags" Target="../tags/tag283.xml"/><Relationship Id="rId3" Type="http://schemas.openxmlformats.org/officeDocument/2006/relationships/tags" Target="../tags/tag282.xml"/><Relationship Id="rId2" Type="http://schemas.openxmlformats.org/officeDocument/2006/relationships/tags" Target="../tags/tag281.xml"/><Relationship Id="rId14" Type="http://schemas.openxmlformats.org/officeDocument/2006/relationships/tags" Target="../tags/tag293.xml"/><Relationship Id="rId13" Type="http://schemas.openxmlformats.org/officeDocument/2006/relationships/tags" Target="../tags/tag292.xml"/><Relationship Id="rId12" Type="http://schemas.openxmlformats.org/officeDocument/2006/relationships/tags" Target="../tags/tag291.xml"/><Relationship Id="rId11" Type="http://schemas.openxmlformats.org/officeDocument/2006/relationships/tags" Target="../tags/tag290.xml"/><Relationship Id="rId10" Type="http://schemas.openxmlformats.org/officeDocument/2006/relationships/tags" Target="../tags/tag289.xm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tags" Target="../tags/tag306.xml"/><Relationship Id="rId8" Type="http://schemas.openxmlformats.org/officeDocument/2006/relationships/tags" Target="../tags/tag305.xml"/><Relationship Id="rId7" Type="http://schemas.openxmlformats.org/officeDocument/2006/relationships/tags" Target="../tags/tag304.xml"/><Relationship Id="rId6" Type="http://schemas.openxmlformats.org/officeDocument/2006/relationships/tags" Target="../tags/tag303.xml"/><Relationship Id="rId5" Type="http://schemas.openxmlformats.org/officeDocument/2006/relationships/tags" Target="../tags/tag302.xml"/><Relationship Id="rId4" Type="http://schemas.openxmlformats.org/officeDocument/2006/relationships/image" Target="../media/image1.png"/><Relationship Id="rId3" Type="http://schemas.openxmlformats.org/officeDocument/2006/relationships/tags" Target="../tags/tag301.xml"/><Relationship Id="rId2" Type="http://schemas.openxmlformats.org/officeDocument/2006/relationships/tags" Target="../tags/tag300.xml"/><Relationship Id="rId17" Type="http://schemas.openxmlformats.org/officeDocument/2006/relationships/tags" Target="../tags/tag314.xml"/><Relationship Id="rId16" Type="http://schemas.openxmlformats.org/officeDocument/2006/relationships/tags" Target="../tags/tag313.xml"/><Relationship Id="rId15" Type="http://schemas.openxmlformats.org/officeDocument/2006/relationships/tags" Target="../tags/tag312.xml"/><Relationship Id="rId14" Type="http://schemas.openxmlformats.org/officeDocument/2006/relationships/tags" Target="../tags/tag311.xml"/><Relationship Id="rId13" Type="http://schemas.openxmlformats.org/officeDocument/2006/relationships/tags" Target="../tags/tag310.xml"/><Relationship Id="rId12" Type="http://schemas.openxmlformats.org/officeDocument/2006/relationships/tags" Target="../tags/tag309.xml"/><Relationship Id="rId11" Type="http://schemas.openxmlformats.org/officeDocument/2006/relationships/tags" Target="../tags/tag308.xml"/><Relationship Id="rId10" Type="http://schemas.openxmlformats.org/officeDocument/2006/relationships/tags" Target="../tags/tag307.xml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9" Type="http://schemas.openxmlformats.org/officeDocument/2006/relationships/tags" Target="../tags/tag322.xml"/><Relationship Id="rId8" Type="http://schemas.openxmlformats.org/officeDocument/2006/relationships/tags" Target="../tags/tag321.xml"/><Relationship Id="rId7" Type="http://schemas.openxmlformats.org/officeDocument/2006/relationships/tags" Target="../tags/tag320.xml"/><Relationship Id="rId6" Type="http://schemas.openxmlformats.org/officeDocument/2006/relationships/tags" Target="../tags/tag319.xml"/><Relationship Id="rId5" Type="http://schemas.openxmlformats.org/officeDocument/2006/relationships/tags" Target="../tags/tag318.xml"/><Relationship Id="rId4" Type="http://schemas.openxmlformats.org/officeDocument/2006/relationships/tags" Target="../tags/tag317.xml"/><Relationship Id="rId3" Type="http://schemas.openxmlformats.org/officeDocument/2006/relationships/tags" Target="../tags/tag316.xml"/><Relationship Id="rId2" Type="http://schemas.openxmlformats.org/officeDocument/2006/relationships/tags" Target="../tags/tag315.xml"/><Relationship Id="rId13" Type="http://schemas.openxmlformats.org/officeDocument/2006/relationships/tags" Target="../tags/tag326.xml"/><Relationship Id="rId12" Type="http://schemas.openxmlformats.org/officeDocument/2006/relationships/tags" Target="../tags/tag325.xml"/><Relationship Id="rId11" Type="http://schemas.openxmlformats.org/officeDocument/2006/relationships/tags" Target="../tags/tag324.xml"/><Relationship Id="rId10" Type="http://schemas.openxmlformats.org/officeDocument/2006/relationships/tags" Target="../tags/tag323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9" Type="http://schemas.openxmlformats.org/officeDocument/2006/relationships/tags" Target="../tags/tag334.xml"/><Relationship Id="rId8" Type="http://schemas.openxmlformats.org/officeDocument/2006/relationships/tags" Target="../tags/tag333.xml"/><Relationship Id="rId7" Type="http://schemas.openxmlformats.org/officeDocument/2006/relationships/tags" Target="../tags/tag332.xml"/><Relationship Id="rId6" Type="http://schemas.openxmlformats.org/officeDocument/2006/relationships/tags" Target="../tags/tag331.xml"/><Relationship Id="rId5" Type="http://schemas.openxmlformats.org/officeDocument/2006/relationships/tags" Target="../tags/tag330.xml"/><Relationship Id="rId4" Type="http://schemas.openxmlformats.org/officeDocument/2006/relationships/tags" Target="../tags/tag329.xml"/><Relationship Id="rId3" Type="http://schemas.openxmlformats.org/officeDocument/2006/relationships/tags" Target="../tags/tag328.xml"/><Relationship Id="rId2" Type="http://schemas.openxmlformats.org/officeDocument/2006/relationships/tags" Target="../tags/tag327.xml"/><Relationship Id="rId17" Type="http://schemas.openxmlformats.org/officeDocument/2006/relationships/tags" Target="../tags/tag342.xml"/><Relationship Id="rId16" Type="http://schemas.openxmlformats.org/officeDocument/2006/relationships/tags" Target="../tags/tag341.xml"/><Relationship Id="rId15" Type="http://schemas.openxmlformats.org/officeDocument/2006/relationships/tags" Target="../tags/tag340.xml"/><Relationship Id="rId14" Type="http://schemas.openxmlformats.org/officeDocument/2006/relationships/tags" Target="../tags/tag339.xml"/><Relationship Id="rId13" Type="http://schemas.openxmlformats.org/officeDocument/2006/relationships/tags" Target="../tags/tag338.xml"/><Relationship Id="rId12" Type="http://schemas.openxmlformats.org/officeDocument/2006/relationships/tags" Target="../tags/tag337.xml"/><Relationship Id="rId11" Type="http://schemas.openxmlformats.org/officeDocument/2006/relationships/tags" Target="../tags/tag336.xml"/><Relationship Id="rId10" Type="http://schemas.openxmlformats.org/officeDocument/2006/relationships/tags" Target="../tags/tag335.xml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9" Type="http://schemas.openxmlformats.org/officeDocument/2006/relationships/tags" Target="../tags/tag350.xml"/><Relationship Id="rId8" Type="http://schemas.openxmlformats.org/officeDocument/2006/relationships/tags" Target="../tags/tag349.xml"/><Relationship Id="rId7" Type="http://schemas.openxmlformats.org/officeDocument/2006/relationships/tags" Target="../tags/tag348.xml"/><Relationship Id="rId6" Type="http://schemas.openxmlformats.org/officeDocument/2006/relationships/tags" Target="../tags/tag347.xml"/><Relationship Id="rId5" Type="http://schemas.openxmlformats.org/officeDocument/2006/relationships/tags" Target="../tags/tag346.xml"/><Relationship Id="rId4" Type="http://schemas.openxmlformats.org/officeDocument/2006/relationships/tags" Target="../tags/tag345.xml"/><Relationship Id="rId3" Type="http://schemas.openxmlformats.org/officeDocument/2006/relationships/tags" Target="../tags/tag344.xml"/><Relationship Id="rId2" Type="http://schemas.openxmlformats.org/officeDocument/2006/relationships/tags" Target="../tags/tag343.xml"/><Relationship Id="rId14" Type="http://schemas.openxmlformats.org/officeDocument/2006/relationships/tags" Target="../tags/tag355.xml"/><Relationship Id="rId13" Type="http://schemas.openxmlformats.org/officeDocument/2006/relationships/tags" Target="../tags/tag354.xml"/><Relationship Id="rId12" Type="http://schemas.openxmlformats.org/officeDocument/2006/relationships/tags" Target="../tags/tag353.xml"/><Relationship Id="rId11" Type="http://schemas.openxmlformats.org/officeDocument/2006/relationships/tags" Target="../tags/tag352.xml"/><Relationship Id="rId10" Type="http://schemas.openxmlformats.org/officeDocument/2006/relationships/tags" Target="../tags/tag351.xml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9" Type="http://schemas.openxmlformats.org/officeDocument/2006/relationships/tags" Target="../tags/tag363.xml"/><Relationship Id="rId8" Type="http://schemas.openxmlformats.org/officeDocument/2006/relationships/tags" Target="../tags/tag362.xml"/><Relationship Id="rId7" Type="http://schemas.openxmlformats.org/officeDocument/2006/relationships/tags" Target="../tags/tag361.xml"/><Relationship Id="rId6" Type="http://schemas.openxmlformats.org/officeDocument/2006/relationships/tags" Target="../tags/tag360.xml"/><Relationship Id="rId5" Type="http://schemas.openxmlformats.org/officeDocument/2006/relationships/tags" Target="../tags/tag359.xml"/><Relationship Id="rId4" Type="http://schemas.openxmlformats.org/officeDocument/2006/relationships/tags" Target="../tags/tag358.xml"/><Relationship Id="rId3" Type="http://schemas.openxmlformats.org/officeDocument/2006/relationships/tags" Target="../tags/tag357.xml"/><Relationship Id="rId2" Type="http://schemas.openxmlformats.org/officeDocument/2006/relationships/tags" Target="../tags/tag356.xml"/><Relationship Id="rId16" Type="http://schemas.openxmlformats.org/officeDocument/2006/relationships/tags" Target="../tags/tag370.xml"/><Relationship Id="rId15" Type="http://schemas.openxmlformats.org/officeDocument/2006/relationships/tags" Target="../tags/tag369.xml"/><Relationship Id="rId14" Type="http://schemas.openxmlformats.org/officeDocument/2006/relationships/tags" Target="../tags/tag368.xml"/><Relationship Id="rId13" Type="http://schemas.openxmlformats.org/officeDocument/2006/relationships/tags" Target="../tags/tag367.xml"/><Relationship Id="rId12" Type="http://schemas.openxmlformats.org/officeDocument/2006/relationships/tags" Target="../tags/tag366.xml"/><Relationship Id="rId11" Type="http://schemas.openxmlformats.org/officeDocument/2006/relationships/tags" Target="../tags/tag365.xml"/><Relationship Id="rId10" Type="http://schemas.openxmlformats.org/officeDocument/2006/relationships/tags" Target="../tags/tag364.xml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9" Type="http://schemas.openxmlformats.org/officeDocument/2006/relationships/tags" Target="../tags/tag378.xml"/><Relationship Id="rId8" Type="http://schemas.openxmlformats.org/officeDocument/2006/relationships/tags" Target="../tags/tag377.xml"/><Relationship Id="rId7" Type="http://schemas.openxmlformats.org/officeDocument/2006/relationships/tags" Target="../tags/tag376.xml"/><Relationship Id="rId6" Type="http://schemas.openxmlformats.org/officeDocument/2006/relationships/tags" Target="../tags/tag375.xml"/><Relationship Id="rId5" Type="http://schemas.openxmlformats.org/officeDocument/2006/relationships/tags" Target="../tags/tag374.xml"/><Relationship Id="rId4" Type="http://schemas.openxmlformats.org/officeDocument/2006/relationships/tags" Target="../tags/tag373.xml"/><Relationship Id="rId3" Type="http://schemas.openxmlformats.org/officeDocument/2006/relationships/tags" Target="../tags/tag372.xml"/><Relationship Id="rId2" Type="http://schemas.openxmlformats.org/officeDocument/2006/relationships/tags" Target="../tags/tag371.xml"/><Relationship Id="rId16" Type="http://schemas.openxmlformats.org/officeDocument/2006/relationships/tags" Target="../tags/tag385.xml"/><Relationship Id="rId15" Type="http://schemas.openxmlformats.org/officeDocument/2006/relationships/tags" Target="../tags/tag384.xml"/><Relationship Id="rId14" Type="http://schemas.openxmlformats.org/officeDocument/2006/relationships/tags" Target="../tags/tag383.xml"/><Relationship Id="rId13" Type="http://schemas.openxmlformats.org/officeDocument/2006/relationships/tags" Target="../tags/tag382.xml"/><Relationship Id="rId12" Type="http://schemas.openxmlformats.org/officeDocument/2006/relationships/tags" Target="../tags/tag381.xml"/><Relationship Id="rId11" Type="http://schemas.openxmlformats.org/officeDocument/2006/relationships/tags" Target="../tags/tag380.xml"/><Relationship Id="rId10" Type="http://schemas.openxmlformats.org/officeDocument/2006/relationships/tags" Target="../tags/tag379.xml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4" Type="http://schemas.openxmlformats.org/officeDocument/2006/relationships/tags" Target="../tags/tag388.xml"/><Relationship Id="rId3" Type="http://schemas.openxmlformats.org/officeDocument/2006/relationships/tags" Target="../tags/tag387.xml"/><Relationship Id="rId2" Type="http://schemas.openxmlformats.org/officeDocument/2006/relationships/tags" Target="../tags/tag386.xml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9" Type="http://schemas.openxmlformats.org/officeDocument/2006/relationships/tags" Target="../tags/tag396.xml"/><Relationship Id="rId8" Type="http://schemas.openxmlformats.org/officeDocument/2006/relationships/tags" Target="../tags/tag395.xml"/><Relationship Id="rId7" Type="http://schemas.openxmlformats.org/officeDocument/2006/relationships/tags" Target="../tags/tag394.xml"/><Relationship Id="rId6" Type="http://schemas.openxmlformats.org/officeDocument/2006/relationships/tags" Target="../tags/tag393.xml"/><Relationship Id="rId5" Type="http://schemas.openxmlformats.org/officeDocument/2006/relationships/tags" Target="../tags/tag392.xml"/><Relationship Id="rId4" Type="http://schemas.openxmlformats.org/officeDocument/2006/relationships/tags" Target="../tags/tag391.xml"/><Relationship Id="rId3" Type="http://schemas.openxmlformats.org/officeDocument/2006/relationships/tags" Target="../tags/tag390.xml"/><Relationship Id="rId2" Type="http://schemas.openxmlformats.org/officeDocument/2006/relationships/tags" Target="../tags/tag389.xml"/><Relationship Id="rId14" Type="http://schemas.openxmlformats.org/officeDocument/2006/relationships/tags" Target="../tags/tag401.xml"/><Relationship Id="rId13" Type="http://schemas.openxmlformats.org/officeDocument/2006/relationships/tags" Target="../tags/tag400.xml"/><Relationship Id="rId12" Type="http://schemas.openxmlformats.org/officeDocument/2006/relationships/tags" Target="../tags/tag399.xml"/><Relationship Id="rId11" Type="http://schemas.openxmlformats.org/officeDocument/2006/relationships/tags" Target="../tags/tag398.xml"/><Relationship Id="rId10" Type="http://schemas.openxmlformats.org/officeDocument/2006/relationships/tags" Target="../tags/tag397.xml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9" Type="http://schemas.openxmlformats.org/officeDocument/2006/relationships/tags" Target="../tags/tag409.xml"/><Relationship Id="rId8" Type="http://schemas.openxmlformats.org/officeDocument/2006/relationships/tags" Target="../tags/tag408.xml"/><Relationship Id="rId7" Type="http://schemas.openxmlformats.org/officeDocument/2006/relationships/tags" Target="../tags/tag407.xml"/><Relationship Id="rId6" Type="http://schemas.openxmlformats.org/officeDocument/2006/relationships/tags" Target="../tags/tag406.xml"/><Relationship Id="rId5" Type="http://schemas.openxmlformats.org/officeDocument/2006/relationships/tags" Target="../tags/tag405.xml"/><Relationship Id="rId4" Type="http://schemas.openxmlformats.org/officeDocument/2006/relationships/tags" Target="../tags/tag404.xml"/><Relationship Id="rId3" Type="http://schemas.openxmlformats.org/officeDocument/2006/relationships/tags" Target="../tags/tag403.xml"/><Relationship Id="rId2" Type="http://schemas.openxmlformats.org/officeDocument/2006/relationships/tags" Target="../tags/tag402.xml"/><Relationship Id="rId13" Type="http://schemas.openxmlformats.org/officeDocument/2006/relationships/tags" Target="../tags/tag413.xml"/><Relationship Id="rId12" Type="http://schemas.openxmlformats.org/officeDocument/2006/relationships/tags" Target="../tags/tag412.xml"/><Relationship Id="rId11" Type="http://schemas.openxmlformats.org/officeDocument/2006/relationships/tags" Target="../tags/tag411.xml"/><Relationship Id="rId10" Type="http://schemas.openxmlformats.org/officeDocument/2006/relationships/tags" Target="../tags/tag410.xml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9" Type="http://schemas.openxmlformats.org/officeDocument/2006/relationships/tags" Target="../tags/tag421.xml"/><Relationship Id="rId8" Type="http://schemas.openxmlformats.org/officeDocument/2006/relationships/tags" Target="../tags/tag420.xml"/><Relationship Id="rId7" Type="http://schemas.openxmlformats.org/officeDocument/2006/relationships/tags" Target="../tags/tag419.xml"/><Relationship Id="rId6" Type="http://schemas.openxmlformats.org/officeDocument/2006/relationships/tags" Target="../tags/tag418.xml"/><Relationship Id="rId5" Type="http://schemas.openxmlformats.org/officeDocument/2006/relationships/tags" Target="../tags/tag417.xml"/><Relationship Id="rId4" Type="http://schemas.openxmlformats.org/officeDocument/2006/relationships/tags" Target="../tags/tag416.xml"/><Relationship Id="rId3" Type="http://schemas.openxmlformats.org/officeDocument/2006/relationships/tags" Target="../tags/tag415.xml"/><Relationship Id="rId2" Type="http://schemas.openxmlformats.org/officeDocument/2006/relationships/tags" Target="../tags/tag414.xml"/><Relationship Id="rId12" Type="http://schemas.openxmlformats.org/officeDocument/2006/relationships/tags" Target="../tags/tag424.xml"/><Relationship Id="rId11" Type="http://schemas.openxmlformats.org/officeDocument/2006/relationships/tags" Target="../tags/tag423.xml"/><Relationship Id="rId10" Type="http://schemas.openxmlformats.org/officeDocument/2006/relationships/tags" Target="../tags/tag422.xml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9" Type="http://schemas.openxmlformats.org/officeDocument/2006/relationships/tags" Target="../tags/tag431.xml"/><Relationship Id="rId8" Type="http://schemas.openxmlformats.org/officeDocument/2006/relationships/tags" Target="../tags/tag430.xml"/><Relationship Id="rId7" Type="http://schemas.openxmlformats.org/officeDocument/2006/relationships/tags" Target="../tags/tag429.xml"/><Relationship Id="rId6" Type="http://schemas.openxmlformats.org/officeDocument/2006/relationships/tags" Target="../tags/tag428.xml"/><Relationship Id="rId5" Type="http://schemas.openxmlformats.org/officeDocument/2006/relationships/tags" Target="../tags/tag427.xml"/><Relationship Id="rId4" Type="http://schemas.openxmlformats.org/officeDocument/2006/relationships/image" Target="../media/image1.png"/><Relationship Id="rId3" Type="http://schemas.openxmlformats.org/officeDocument/2006/relationships/tags" Target="../tags/tag426.xml"/><Relationship Id="rId2" Type="http://schemas.openxmlformats.org/officeDocument/2006/relationships/tags" Target="../tags/tag425.xml"/><Relationship Id="rId15" Type="http://schemas.openxmlformats.org/officeDocument/2006/relationships/tags" Target="../tags/tag437.xml"/><Relationship Id="rId14" Type="http://schemas.openxmlformats.org/officeDocument/2006/relationships/tags" Target="../tags/tag436.xml"/><Relationship Id="rId13" Type="http://schemas.openxmlformats.org/officeDocument/2006/relationships/tags" Target="../tags/tag435.xml"/><Relationship Id="rId12" Type="http://schemas.openxmlformats.org/officeDocument/2006/relationships/tags" Target="../tags/tag434.xml"/><Relationship Id="rId11" Type="http://schemas.openxmlformats.org/officeDocument/2006/relationships/tags" Target="../tags/tag433.xml"/><Relationship Id="rId10" Type="http://schemas.openxmlformats.org/officeDocument/2006/relationships/tags" Target="../tags/tag432.xml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9" Type="http://schemas.openxmlformats.org/officeDocument/2006/relationships/tags" Target="../tags/tag445.xml"/><Relationship Id="rId8" Type="http://schemas.openxmlformats.org/officeDocument/2006/relationships/tags" Target="../tags/tag444.xml"/><Relationship Id="rId7" Type="http://schemas.openxmlformats.org/officeDocument/2006/relationships/tags" Target="../tags/tag443.xml"/><Relationship Id="rId6" Type="http://schemas.openxmlformats.org/officeDocument/2006/relationships/tags" Target="../tags/tag442.xml"/><Relationship Id="rId5" Type="http://schemas.openxmlformats.org/officeDocument/2006/relationships/tags" Target="../tags/tag441.xml"/><Relationship Id="rId4" Type="http://schemas.openxmlformats.org/officeDocument/2006/relationships/tags" Target="../tags/tag440.xml"/><Relationship Id="rId3" Type="http://schemas.openxmlformats.org/officeDocument/2006/relationships/tags" Target="../tags/tag439.xml"/><Relationship Id="rId2" Type="http://schemas.openxmlformats.org/officeDocument/2006/relationships/tags" Target="../tags/tag438.xml"/><Relationship Id="rId12" Type="http://schemas.openxmlformats.org/officeDocument/2006/relationships/tags" Target="../tags/tag448.xml"/><Relationship Id="rId11" Type="http://schemas.openxmlformats.org/officeDocument/2006/relationships/tags" Target="../tags/tag447.xml"/><Relationship Id="rId10" Type="http://schemas.openxmlformats.org/officeDocument/2006/relationships/tags" Target="../tags/tag446.xml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9" Type="http://schemas.openxmlformats.org/officeDocument/2006/relationships/tags" Target="../tags/tag456.xml"/><Relationship Id="rId8" Type="http://schemas.openxmlformats.org/officeDocument/2006/relationships/tags" Target="../tags/tag455.xml"/><Relationship Id="rId7" Type="http://schemas.openxmlformats.org/officeDocument/2006/relationships/tags" Target="../tags/tag454.xml"/><Relationship Id="rId6" Type="http://schemas.openxmlformats.org/officeDocument/2006/relationships/tags" Target="../tags/tag453.xml"/><Relationship Id="rId5" Type="http://schemas.openxmlformats.org/officeDocument/2006/relationships/tags" Target="../tags/tag452.xml"/><Relationship Id="rId4" Type="http://schemas.openxmlformats.org/officeDocument/2006/relationships/tags" Target="../tags/tag451.xml"/><Relationship Id="rId3" Type="http://schemas.openxmlformats.org/officeDocument/2006/relationships/tags" Target="../tags/tag450.xml"/><Relationship Id="rId2" Type="http://schemas.openxmlformats.org/officeDocument/2006/relationships/tags" Target="../tags/tag449.xml"/><Relationship Id="rId14" Type="http://schemas.openxmlformats.org/officeDocument/2006/relationships/tags" Target="../tags/tag461.xml"/><Relationship Id="rId13" Type="http://schemas.openxmlformats.org/officeDocument/2006/relationships/tags" Target="../tags/tag460.xml"/><Relationship Id="rId12" Type="http://schemas.openxmlformats.org/officeDocument/2006/relationships/tags" Target="../tags/tag459.xml"/><Relationship Id="rId11" Type="http://schemas.openxmlformats.org/officeDocument/2006/relationships/tags" Target="../tags/tag458.xml"/><Relationship Id="rId10" Type="http://schemas.openxmlformats.org/officeDocument/2006/relationships/tags" Target="../tags/tag457.xml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9" Type="http://schemas.openxmlformats.org/officeDocument/2006/relationships/tags" Target="../tags/tag469.xml"/><Relationship Id="rId8" Type="http://schemas.openxmlformats.org/officeDocument/2006/relationships/tags" Target="../tags/tag468.xml"/><Relationship Id="rId7" Type="http://schemas.openxmlformats.org/officeDocument/2006/relationships/tags" Target="../tags/tag467.xml"/><Relationship Id="rId6" Type="http://schemas.openxmlformats.org/officeDocument/2006/relationships/tags" Target="../tags/tag466.xml"/><Relationship Id="rId5" Type="http://schemas.openxmlformats.org/officeDocument/2006/relationships/tags" Target="../tags/tag465.xml"/><Relationship Id="rId4" Type="http://schemas.openxmlformats.org/officeDocument/2006/relationships/tags" Target="../tags/tag464.xml"/><Relationship Id="rId3" Type="http://schemas.openxmlformats.org/officeDocument/2006/relationships/tags" Target="../tags/tag463.xml"/><Relationship Id="rId2" Type="http://schemas.openxmlformats.org/officeDocument/2006/relationships/tags" Target="../tags/tag462.xml"/><Relationship Id="rId13" Type="http://schemas.openxmlformats.org/officeDocument/2006/relationships/tags" Target="../tags/tag473.xml"/><Relationship Id="rId12" Type="http://schemas.openxmlformats.org/officeDocument/2006/relationships/tags" Target="../tags/tag472.xml"/><Relationship Id="rId11" Type="http://schemas.openxmlformats.org/officeDocument/2006/relationships/tags" Target="../tags/tag471.xml"/><Relationship Id="rId10" Type="http://schemas.openxmlformats.org/officeDocument/2006/relationships/tags" Target="../tags/tag470.xml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9" Type="http://schemas.openxmlformats.org/officeDocument/2006/relationships/tags" Target="../tags/tag481.xml"/><Relationship Id="rId8" Type="http://schemas.openxmlformats.org/officeDocument/2006/relationships/tags" Target="../tags/tag480.xml"/><Relationship Id="rId7" Type="http://schemas.openxmlformats.org/officeDocument/2006/relationships/tags" Target="../tags/tag479.xml"/><Relationship Id="rId6" Type="http://schemas.openxmlformats.org/officeDocument/2006/relationships/tags" Target="../tags/tag478.xml"/><Relationship Id="rId5" Type="http://schemas.openxmlformats.org/officeDocument/2006/relationships/tags" Target="../tags/tag477.xml"/><Relationship Id="rId4" Type="http://schemas.openxmlformats.org/officeDocument/2006/relationships/tags" Target="../tags/tag476.xml"/><Relationship Id="rId3" Type="http://schemas.openxmlformats.org/officeDocument/2006/relationships/tags" Target="../tags/tag475.xml"/><Relationship Id="rId2" Type="http://schemas.openxmlformats.org/officeDocument/2006/relationships/tags" Target="../tags/tag474.xml"/><Relationship Id="rId15" Type="http://schemas.openxmlformats.org/officeDocument/2006/relationships/tags" Target="../tags/tag487.xml"/><Relationship Id="rId14" Type="http://schemas.openxmlformats.org/officeDocument/2006/relationships/tags" Target="../tags/tag486.xml"/><Relationship Id="rId13" Type="http://schemas.openxmlformats.org/officeDocument/2006/relationships/tags" Target="../tags/tag485.xml"/><Relationship Id="rId12" Type="http://schemas.openxmlformats.org/officeDocument/2006/relationships/tags" Target="../tags/tag484.xml"/><Relationship Id="rId11" Type="http://schemas.openxmlformats.org/officeDocument/2006/relationships/tags" Target="../tags/tag483.xml"/><Relationship Id="rId10" Type="http://schemas.openxmlformats.org/officeDocument/2006/relationships/tags" Target="../tags/tag482.xml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9" Type="http://schemas.openxmlformats.org/officeDocument/2006/relationships/tags" Target="../tags/tag495.xml"/><Relationship Id="rId8" Type="http://schemas.openxmlformats.org/officeDocument/2006/relationships/tags" Target="../tags/tag494.xml"/><Relationship Id="rId7" Type="http://schemas.openxmlformats.org/officeDocument/2006/relationships/tags" Target="../tags/tag493.xml"/><Relationship Id="rId6" Type="http://schemas.openxmlformats.org/officeDocument/2006/relationships/tags" Target="../tags/tag492.xml"/><Relationship Id="rId5" Type="http://schemas.openxmlformats.org/officeDocument/2006/relationships/tags" Target="../tags/tag491.xml"/><Relationship Id="rId4" Type="http://schemas.openxmlformats.org/officeDocument/2006/relationships/tags" Target="../tags/tag490.xml"/><Relationship Id="rId3" Type="http://schemas.openxmlformats.org/officeDocument/2006/relationships/tags" Target="../tags/tag489.xml"/><Relationship Id="rId2" Type="http://schemas.openxmlformats.org/officeDocument/2006/relationships/tags" Target="../tags/tag488.xml"/><Relationship Id="rId15" Type="http://schemas.openxmlformats.org/officeDocument/2006/relationships/tags" Target="../tags/tag501.xml"/><Relationship Id="rId14" Type="http://schemas.openxmlformats.org/officeDocument/2006/relationships/tags" Target="../tags/tag500.xml"/><Relationship Id="rId13" Type="http://schemas.openxmlformats.org/officeDocument/2006/relationships/tags" Target="../tags/tag499.xml"/><Relationship Id="rId12" Type="http://schemas.openxmlformats.org/officeDocument/2006/relationships/tags" Target="../tags/tag498.xml"/><Relationship Id="rId11" Type="http://schemas.openxmlformats.org/officeDocument/2006/relationships/tags" Target="../tags/tag497.xml"/><Relationship Id="rId10" Type="http://schemas.openxmlformats.org/officeDocument/2006/relationships/tags" Target="../tags/tag496.xml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9" Type="http://schemas.openxmlformats.org/officeDocument/2006/relationships/tags" Target="../tags/tag509.xml"/><Relationship Id="rId8" Type="http://schemas.openxmlformats.org/officeDocument/2006/relationships/tags" Target="../tags/tag508.xml"/><Relationship Id="rId7" Type="http://schemas.openxmlformats.org/officeDocument/2006/relationships/tags" Target="../tags/tag507.xml"/><Relationship Id="rId6" Type="http://schemas.openxmlformats.org/officeDocument/2006/relationships/tags" Target="../tags/tag506.xml"/><Relationship Id="rId5" Type="http://schemas.openxmlformats.org/officeDocument/2006/relationships/tags" Target="../tags/tag505.xml"/><Relationship Id="rId4" Type="http://schemas.openxmlformats.org/officeDocument/2006/relationships/tags" Target="../tags/tag504.xml"/><Relationship Id="rId3" Type="http://schemas.openxmlformats.org/officeDocument/2006/relationships/tags" Target="../tags/tag503.xml"/><Relationship Id="rId2" Type="http://schemas.openxmlformats.org/officeDocument/2006/relationships/tags" Target="../tags/tag502.xml"/><Relationship Id="rId17" Type="http://schemas.openxmlformats.org/officeDocument/2006/relationships/tags" Target="../tags/tag517.xml"/><Relationship Id="rId16" Type="http://schemas.openxmlformats.org/officeDocument/2006/relationships/tags" Target="../tags/tag516.xml"/><Relationship Id="rId15" Type="http://schemas.openxmlformats.org/officeDocument/2006/relationships/tags" Target="../tags/tag515.xml"/><Relationship Id="rId14" Type="http://schemas.openxmlformats.org/officeDocument/2006/relationships/tags" Target="../tags/tag514.xml"/><Relationship Id="rId13" Type="http://schemas.openxmlformats.org/officeDocument/2006/relationships/tags" Target="../tags/tag513.xml"/><Relationship Id="rId12" Type="http://schemas.openxmlformats.org/officeDocument/2006/relationships/tags" Target="../tags/tag512.xml"/><Relationship Id="rId11" Type="http://schemas.openxmlformats.org/officeDocument/2006/relationships/tags" Target="../tags/tag511.xml"/><Relationship Id="rId10" Type="http://schemas.openxmlformats.org/officeDocument/2006/relationships/tags" Target="../tags/tag510.xml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9" Type="http://schemas.openxmlformats.org/officeDocument/2006/relationships/tags" Target="../tags/tag525.xml"/><Relationship Id="rId8" Type="http://schemas.openxmlformats.org/officeDocument/2006/relationships/tags" Target="../tags/tag524.xml"/><Relationship Id="rId7" Type="http://schemas.openxmlformats.org/officeDocument/2006/relationships/tags" Target="../tags/tag523.xml"/><Relationship Id="rId6" Type="http://schemas.openxmlformats.org/officeDocument/2006/relationships/tags" Target="../tags/tag522.xml"/><Relationship Id="rId5" Type="http://schemas.openxmlformats.org/officeDocument/2006/relationships/tags" Target="../tags/tag521.xml"/><Relationship Id="rId4" Type="http://schemas.openxmlformats.org/officeDocument/2006/relationships/tags" Target="../tags/tag520.xml"/><Relationship Id="rId3" Type="http://schemas.openxmlformats.org/officeDocument/2006/relationships/tags" Target="../tags/tag519.xml"/><Relationship Id="rId2" Type="http://schemas.openxmlformats.org/officeDocument/2006/relationships/tags" Target="../tags/tag518.xml"/><Relationship Id="rId14" Type="http://schemas.openxmlformats.org/officeDocument/2006/relationships/tags" Target="../tags/tag530.xml"/><Relationship Id="rId13" Type="http://schemas.openxmlformats.org/officeDocument/2006/relationships/tags" Target="../tags/tag529.xml"/><Relationship Id="rId12" Type="http://schemas.openxmlformats.org/officeDocument/2006/relationships/tags" Target="../tags/tag528.xml"/><Relationship Id="rId11" Type="http://schemas.openxmlformats.org/officeDocument/2006/relationships/tags" Target="../tags/tag527.xml"/><Relationship Id="rId10" Type="http://schemas.openxmlformats.org/officeDocument/2006/relationships/tags" Target="../tags/tag526.xm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286000" indent="0">
              <a:buNone/>
              <a:defRPr/>
            </a:lvl6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buFont typeface="Arial" panose="020B0604020202020204" pitchFamily="34" charset="0"/>
              <a:buChar char="●"/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-3" y="-2"/>
            <a:ext cx="12192002" cy="6840161"/>
            <a:chOff x="-3" y="-2"/>
            <a:chExt cx="12192002" cy="6840161"/>
          </a:xfrm>
        </p:grpSpPr>
        <p:grpSp>
          <p:nvGrpSpPr>
            <p:cNvPr id="9" name="组合 8"/>
            <p:cNvGrpSpPr/>
            <p:nvPr userDrawn="1"/>
          </p:nvGrpSpPr>
          <p:grpSpPr>
            <a:xfrm>
              <a:off x="-1" y="-2"/>
              <a:ext cx="12191999" cy="4838702"/>
              <a:chOff x="-1" y="-2"/>
              <a:chExt cx="12191999" cy="4838702"/>
            </a:xfrm>
          </p:grpSpPr>
          <p:pic>
            <p:nvPicPr>
              <p:cNvPr id="6" name="图片 5"/>
              <p:cNvPicPr>
                <a:picLocks noChangeAspect="1"/>
              </p:cNvPicPr>
              <p:nvPr userDrawn="1">
                <p:custDataLst>
                  <p:tags r:id="rId3"/>
                </p:custDataLst>
              </p:nvPr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" y="-1"/>
                <a:ext cx="12191999" cy="4838701"/>
              </a:xfrm>
              <a:prstGeom prst="rect">
                <a:avLst/>
              </a:prstGeom>
            </p:spPr>
          </p:pic>
          <p:sp>
            <p:nvSpPr>
              <p:cNvPr id="8" name="矩形 7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0" y="-2"/>
                <a:ext cx="12191998" cy="4838702"/>
              </a:xfrm>
              <a:prstGeom prst="rect">
                <a:avLst/>
              </a:prstGeom>
              <a:solidFill>
                <a:schemeClr val="tx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11" name="等腰三角形 10"/>
            <p:cNvSpPr/>
            <p:nvPr userDrawn="1">
              <p:custDataLst>
                <p:tags r:id="rId6"/>
              </p:custDataLst>
            </p:nvPr>
          </p:nvSpPr>
          <p:spPr>
            <a:xfrm rot="16200000">
              <a:off x="3505203" y="3085012"/>
              <a:ext cx="1059542" cy="3309255"/>
            </a:xfrm>
            <a:prstGeom prst="triangle">
              <a:avLst>
                <a:gd name="adj" fmla="val 50568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2" name="等腰三角形 11"/>
            <p:cNvSpPr/>
            <p:nvPr userDrawn="1">
              <p:custDataLst>
                <p:tags r:id="rId7"/>
              </p:custDataLst>
            </p:nvPr>
          </p:nvSpPr>
          <p:spPr>
            <a:xfrm rot="5400000" flipH="1">
              <a:off x="6814456" y="3085013"/>
              <a:ext cx="1059542" cy="3309255"/>
            </a:xfrm>
            <a:prstGeom prst="triangle">
              <a:avLst>
                <a:gd name="adj" fmla="val 5056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1" name="任意多边形: 形状 20"/>
            <p:cNvSpPr/>
            <p:nvPr userDrawn="1">
              <p:custDataLst>
                <p:tags r:id="rId8"/>
              </p:custDataLst>
            </p:nvPr>
          </p:nvSpPr>
          <p:spPr>
            <a:xfrm>
              <a:off x="-3" y="4190028"/>
              <a:ext cx="12192002" cy="2650131"/>
            </a:xfrm>
            <a:custGeom>
              <a:avLst/>
              <a:gdLst>
                <a:gd name="connsiteX0" fmla="*/ 12192002 w 12192002"/>
                <a:gd name="connsiteY0" fmla="*/ 0 h 2650131"/>
                <a:gd name="connsiteX1" fmla="*/ 12192002 w 12192002"/>
                <a:gd name="connsiteY1" fmla="*/ 611457 h 2650131"/>
                <a:gd name="connsiteX2" fmla="*/ 0 w 12192002"/>
                <a:gd name="connsiteY2" fmla="*/ 2650131 h 2650131"/>
                <a:gd name="connsiteX3" fmla="*/ 0 w 12192002"/>
                <a:gd name="connsiteY3" fmla="*/ 2038675 h 2650131"/>
                <a:gd name="connsiteX4" fmla="*/ 12192002 w 12192002"/>
                <a:gd name="connsiteY4" fmla="*/ 0 h 265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2002" h="2650131">
                  <a:moveTo>
                    <a:pt x="12192002" y="0"/>
                  </a:moveTo>
                  <a:lnTo>
                    <a:pt x="12192002" y="611457"/>
                  </a:lnTo>
                  <a:lnTo>
                    <a:pt x="0" y="2650131"/>
                  </a:lnTo>
                  <a:lnTo>
                    <a:pt x="0" y="2038675"/>
                  </a:lnTo>
                  <a:lnTo>
                    <a:pt x="12192002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0" name="任意多边形: 形状 19"/>
            <p:cNvSpPr/>
            <p:nvPr userDrawn="1">
              <p:custDataLst>
                <p:tags r:id="rId9"/>
              </p:custDataLst>
            </p:nvPr>
          </p:nvSpPr>
          <p:spPr>
            <a:xfrm>
              <a:off x="-1" y="4307115"/>
              <a:ext cx="5689600" cy="1901370"/>
            </a:xfrm>
            <a:custGeom>
              <a:avLst/>
              <a:gdLst>
                <a:gd name="connsiteX0" fmla="*/ 0 w 5689600"/>
                <a:gd name="connsiteY0" fmla="*/ 0 h 1901370"/>
                <a:gd name="connsiteX1" fmla="*/ 5689600 w 5689600"/>
                <a:gd name="connsiteY1" fmla="*/ 961485 h 1901370"/>
                <a:gd name="connsiteX2" fmla="*/ 0 w 5689600"/>
                <a:gd name="connsiteY2" fmla="*/ 1901370 h 1901370"/>
                <a:gd name="connsiteX3" fmla="*/ 0 w 5689600"/>
                <a:gd name="connsiteY3" fmla="*/ 0 h 1901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89600" h="1901370">
                  <a:moveTo>
                    <a:pt x="0" y="0"/>
                  </a:moveTo>
                  <a:lnTo>
                    <a:pt x="5689600" y="961485"/>
                  </a:lnTo>
                  <a:lnTo>
                    <a:pt x="0" y="19013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4" hasCustomPrompt="1"/>
            <p:custDataLst>
              <p:tags r:id="rId13"/>
            </p:custDataLst>
          </p:nvPr>
        </p:nvSpPr>
        <p:spPr>
          <a:xfrm>
            <a:off x="2921000" y="3228025"/>
            <a:ext cx="6350000" cy="1236972"/>
          </a:xfrm>
        </p:spPr>
        <p:txBody>
          <a:bodyPr vert="horz" wrap="square" lIns="91440" tIns="45720" rIns="91440" bIns="45720" anchor="t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Pts val="1600"/>
              <a:buFont typeface="Arial" panose="020B0604020202020204" pitchFamily="34" charset="0"/>
              <a:buNone/>
              <a:defRPr sz="1600" b="0" spc="1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idx="13" hasCustomPrompt="1"/>
            <p:custDataLst>
              <p:tags r:id="rId14"/>
            </p:custDataLst>
          </p:nvPr>
        </p:nvSpPr>
        <p:spPr>
          <a:xfrm>
            <a:off x="2921000" y="1682433"/>
            <a:ext cx="6350000" cy="1342390"/>
          </a:xfrm>
        </p:spPr>
        <p:txBody>
          <a:bodyPr vert="horz" wrap="square" lIns="91440" tIns="45720" rIns="91440" bIns="45720" anchor="ctr" anchorCtr="0">
            <a:normAutofit/>
          </a:bodyPr>
          <a:lstStyle>
            <a:lvl1pPr marL="0" marR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ts val="7200"/>
              <a:buFont typeface="Arial" panose="020B0604020202020204" pitchFamily="34" charset="0"/>
              <a:buNone/>
              <a:defRPr sz="7200" b="0" spc="700">
                <a:solidFill>
                  <a:schemeClr val="bg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cxnSp>
        <p:nvCxnSpPr>
          <p:cNvPr id="7" name="直接连接符 6"/>
          <p:cNvCxnSpPr/>
          <p:nvPr userDrawn="1">
            <p:custDataLst>
              <p:tags r:id="rId15"/>
            </p:custDataLst>
          </p:nvPr>
        </p:nvCxnSpPr>
        <p:spPr>
          <a:xfrm>
            <a:off x="4174490" y="3100546"/>
            <a:ext cx="384302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占位符 13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3764898" y="4554994"/>
            <a:ext cx="1789598" cy="395696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编辑副标题</a:t>
            </a:r>
            <a:endParaRPr lang="zh-CN" altLang="en-US" dirty="0"/>
          </a:p>
        </p:txBody>
      </p:sp>
      <p:sp>
        <p:nvSpPr>
          <p:cNvPr id="22" name="文本占位符 13"/>
          <p:cNvSpPr>
            <a:spLocks noGrp="1"/>
          </p:cNvSpPr>
          <p:nvPr>
            <p:ph type="body" sz="quarter" idx="16" hasCustomPrompt="1"/>
            <p:custDataLst>
              <p:tags r:id="rId17"/>
            </p:custDataLst>
          </p:nvPr>
        </p:nvSpPr>
        <p:spPr>
          <a:xfrm>
            <a:off x="5827139" y="4554994"/>
            <a:ext cx="1789598" cy="395696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 userDrawn="1">
            <p:custDataLst>
              <p:tags r:id="rId2"/>
            </p:custDataLst>
          </p:nvPr>
        </p:nvGrpSpPr>
        <p:grpSpPr>
          <a:xfrm>
            <a:off x="183418" y="61841"/>
            <a:ext cx="11864679" cy="405759"/>
            <a:chOff x="183418" y="61841"/>
            <a:chExt cx="11864679" cy="405759"/>
          </a:xfrm>
        </p:grpSpPr>
        <p:grpSp>
          <p:nvGrpSpPr>
            <p:cNvPr id="9" name="组合 8"/>
            <p:cNvGrpSpPr/>
            <p:nvPr userDrawn="1"/>
          </p:nvGrpSpPr>
          <p:grpSpPr>
            <a:xfrm>
              <a:off x="183418" y="102451"/>
              <a:ext cx="473938" cy="324538"/>
              <a:chOff x="840016" y="3001700"/>
              <a:chExt cx="2145398" cy="1469102"/>
            </a:xfrm>
          </p:grpSpPr>
          <p:sp>
            <p:nvSpPr>
              <p:cNvPr id="10" name="等腰三角形 9"/>
              <p:cNvSpPr/>
              <p:nvPr userDrawn="1">
                <p:custDataLst>
                  <p:tags r:id="rId3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等腰三角形 10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等腰三角形 11"/>
              <p:cNvSpPr/>
              <p:nvPr userDrawn="1">
                <p:custDataLst>
                  <p:tags r:id="rId5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等腰三角形 12"/>
              <p:cNvSpPr/>
              <p:nvPr userDrawn="1">
                <p:custDataLst>
                  <p:tags r:id="rId6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 userDrawn="1"/>
          </p:nvGrpSpPr>
          <p:grpSpPr>
            <a:xfrm>
              <a:off x="11646992" y="61841"/>
              <a:ext cx="401105" cy="405759"/>
              <a:chOff x="11646992" y="61841"/>
              <a:chExt cx="401105" cy="405759"/>
            </a:xfrm>
          </p:grpSpPr>
          <p:sp>
            <p:nvSpPr>
              <p:cNvPr id="15" name="等腰三角形 14"/>
              <p:cNvSpPr/>
              <p:nvPr userDrawn="1">
                <p:custDataLst>
                  <p:tags r:id="rId7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等腰三角形 16"/>
              <p:cNvSpPr/>
              <p:nvPr userDrawn="1">
                <p:custDataLst>
                  <p:tags r:id="rId8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0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55"/>
          <p:cNvGrpSpPr/>
          <p:nvPr userDrawn="1">
            <p:custDataLst>
              <p:tags r:id="rId2"/>
            </p:custDataLst>
          </p:nvPr>
        </p:nvGrpSpPr>
        <p:grpSpPr>
          <a:xfrm flipV="1">
            <a:off x="5048295" y="6110221"/>
            <a:ext cx="1953563" cy="747779"/>
            <a:chOff x="5048295" y="0"/>
            <a:chExt cx="1953563" cy="747779"/>
          </a:xfrm>
        </p:grpSpPr>
        <p:sp>
          <p:nvSpPr>
            <p:cNvPr id="57" name="任意多边形: 形状 56"/>
            <p:cNvSpPr/>
            <p:nvPr userDrawn="1">
              <p:custDataLst>
                <p:tags r:id="rId3"/>
              </p:custDataLst>
            </p:nvPr>
          </p:nvSpPr>
          <p:spPr>
            <a:xfrm>
              <a:off x="5048295" y="0"/>
              <a:ext cx="849147" cy="747779"/>
            </a:xfrm>
            <a:custGeom>
              <a:avLst/>
              <a:gdLst>
                <a:gd name="connsiteX0" fmla="*/ 148431 w 849147"/>
                <a:gd name="connsiteY0" fmla="*/ 0 h 747779"/>
                <a:gd name="connsiteX1" fmla="*/ 655593 w 849147"/>
                <a:gd name="connsiteY1" fmla="*/ 0 h 747779"/>
                <a:gd name="connsiteX2" fmla="*/ 818318 w 849147"/>
                <a:gd name="connsiteY2" fmla="*/ 626971 h 747779"/>
                <a:gd name="connsiteX3" fmla="*/ 849147 w 849147"/>
                <a:gd name="connsiteY3" fmla="*/ 747779 h 747779"/>
                <a:gd name="connsiteX4" fmla="*/ 0 w 849147"/>
                <a:gd name="connsiteY4" fmla="*/ 131737 h 747779"/>
                <a:gd name="connsiteX5" fmla="*/ 148431 w 849147"/>
                <a:gd name="connsiteY5" fmla="*/ 0 h 74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9147" h="747779">
                  <a:moveTo>
                    <a:pt x="148431" y="0"/>
                  </a:moveTo>
                  <a:lnTo>
                    <a:pt x="655593" y="0"/>
                  </a:lnTo>
                  <a:lnTo>
                    <a:pt x="818318" y="626971"/>
                  </a:lnTo>
                  <a:lnTo>
                    <a:pt x="849147" y="747779"/>
                  </a:lnTo>
                  <a:lnTo>
                    <a:pt x="0" y="131737"/>
                  </a:lnTo>
                  <a:lnTo>
                    <a:pt x="148431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: 形状 57"/>
            <p:cNvSpPr/>
            <p:nvPr userDrawn="1">
              <p:custDataLst>
                <p:tags r:id="rId4"/>
              </p:custDataLst>
            </p:nvPr>
          </p:nvSpPr>
          <p:spPr>
            <a:xfrm>
              <a:off x="5706616" y="0"/>
              <a:ext cx="1295242" cy="745453"/>
            </a:xfrm>
            <a:custGeom>
              <a:avLst/>
              <a:gdLst>
                <a:gd name="connsiteX0" fmla="*/ 0 w 1295242"/>
                <a:gd name="connsiteY0" fmla="*/ 0 h 745453"/>
                <a:gd name="connsiteX1" fmla="*/ 1295242 w 1295242"/>
                <a:gd name="connsiteY1" fmla="*/ 0 h 745453"/>
                <a:gd name="connsiteX2" fmla="*/ 190748 w 1295242"/>
                <a:gd name="connsiteY2" fmla="*/ 745453 h 745453"/>
                <a:gd name="connsiteX3" fmla="*/ 159997 w 1295242"/>
                <a:gd name="connsiteY3" fmla="*/ 626971 h 745453"/>
                <a:gd name="connsiteX4" fmla="*/ 0 w 1295242"/>
                <a:gd name="connsiteY4" fmla="*/ 0 h 74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5242" h="745453">
                  <a:moveTo>
                    <a:pt x="0" y="0"/>
                  </a:moveTo>
                  <a:lnTo>
                    <a:pt x="1295242" y="0"/>
                  </a:lnTo>
                  <a:lnTo>
                    <a:pt x="190748" y="745453"/>
                  </a:lnTo>
                  <a:lnTo>
                    <a:pt x="159997" y="626971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: 形状 58"/>
            <p:cNvSpPr/>
            <p:nvPr userDrawn="1">
              <p:custDataLst>
                <p:tags r:id="rId5"/>
              </p:custDataLst>
            </p:nvPr>
          </p:nvSpPr>
          <p:spPr>
            <a:xfrm>
              <a:off x="5358208" y="0"/>
              <a:ext cx="136506" cy="175866"/>
            </a:xfrm>
            <a:custGeom>
              <a:avLst/>
              <a:gdLst>
                <a:gd name="connsiteX0" fmla="*/ 0 w 136506"/>
                <a:gd name="connsiteY0" fmla="*/ 0 h 175866"/>
                <a:gd name="connsiteX1" fmla="*/ 136506 w 136506"/>
                <a:gd name="connsiteY1" fmla="*/ 0 h 175866"/>
                <a:gd name="connsiteX2" fmla="*/ 51840 w 136506"/>
                <a:gd name="connsiteY2" fmla="*/ 175866 h 175866"/>
                <a:gd name="connsiteX3" fmla="*/ 0 w 136506"/>
                <a:gd name="connsiteY3" fmla="*/ 0 h 175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506" h="175866">
                  <a:moveTo>
                    <a:pt x="0" y="0"/>
                  </a:moveTo>
                  <a:lnTo>
                    <a:pt x="136506" y="0"/>
                  </a:lnTo>
                  <a:lnTo>
                    <a:pt x="51840" y="1758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: 形状 59"/>
            <p:cNvSpPr/>
            <p:nvPr userDrawn="1">
              <p:custDataLst>
                <p:tags r:id="rId6"/>
              </p:custDataLst>
            </p:nvPr>
          </p:nvSpPr>
          <p:spPr>
            <a:xfrm>
              <a:off x="5414130" y="0"/>
              <a:ext cx="384908" cy="168929"/>
            </a:xfrm>
            <a:custGeom>
              <a:avLst/>
              <a:gdLst>
                <a:gd name="connsiteX0" fmla="*/ 81213 w 384908"/>
                <a:gd name="connsiteY0" fmla="*/ 0 h 168929"/>
                <a:gd name="connsiteX1" fmla="*/ 384908 w 384908"/>
                <a:gd name="connsiteY1" fmla="*/ 0 h 168929"/>
                <a:gd name="connsiteX2" fmla="*/ 0 w 384908"/>
                <a:gd name="connsiteY2" fmla="*/ 168929 h 168929"/>
                <a:gd name="connsiteX3" fmla="*/ 81213 w 384908"/>
                <a:gd name="connsiteY3" fmla="*/ 0 h 16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4908" h="168929">
                  <a:moveTo>
                    <a:pt x="81213" y="0"/>
                  </a:moveTo>
                  <a:lnTo>
                    <a:pt x="384908" y="0"/>
                  </a:lnTo>
                  <a:lnTo>
                    <a:pt x="0" y="168929"/>
                  </a:lnTo>
                  <a:lnTo>
                    <a:pt x="81213" y="0"/>
                  </a:lnTo>
                  <a:close/>
                </a:path>
              </a:pathLst>
            </a:custGeom>
            <a:solidFill>
              <a:schemeClr val="bg2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: 形状 60"/>
            <p:cNvSpPr/>
            <p:nvPr userDrawn="1">
              <p:custDataLst>
                <p:tags r:id="rId7"/>
              </p:custDataLst>
            </p:nvPr>
          </p:nvSpPr>
          <p:spPr>
            <a:xfrm>
              <a:off x="5703888" y="0"/>
              <a:ext cx="162725" cy="626971"/>
            </a:xfrm>
            <a:custGeom>
              <a:avLst/>
              <a:gdLst>
                <a:gd name="connsiteX0" fmla="*/ 0 w 162725"/>
                <a:gd name="connsiteY0" fmla="*/ 0 h 626971"/>
                <a:gd name="connsiteX1" fmla="*/ 2728 w 162725"/>
                <a:gd name="connsiteY1" fmla="*/ 0 h 626971"/>
                <a:gd name="connsiteX2" fmla="*/ 162725 w 162725"/>
                <a:gd name="connsiteY2" fmla="*/ 626971 h 626971"/>
                <a:gd name="connsiteX3" fmla="*/ 0 w 162725"/>
                <a:gd name="connsiteY3" fmla="*/ 0 h 626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725" h="626971">
                  <a:moveTo>
                    <a:pt x="0" y="0"/>
                  </a:moveTo>
                  <a:lnTo>
                    <a:pt x="2728" y="0"/>
                  </a:lnTo>
                  <a:lnTo>
                    <a:pt x="162725" y="626971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/>
          <p:cNvGrpSpPr/>
          <p:nvPr userDrawn="1">
            <p:custDataLst>
              <p:tags r:id="rId8"/>
            </p:custDataLst>
          </p:nvPr>
        </p:nvGrpSpPr>
        <p:grpSpPr>
          <a:xfrm>
            <a:off x="5048295" y="0"/>
            <a:ext cx="1953563" cy="747779"/>
            <a:chOff x="5048295" y="0"/>
            <a:chExt cx="1953563" cy="747779"/>
          </a:xfrm>
        </p:grpSpPr>
        <p:sp>
          <p:nvSpPr>
            <p:cNvPr id="47" name="任意多边形: 形状 46"/>
            <p:cNvSpPr/>
            <p:nvPr userDrawn="1">
              <p:custDataLst>
                <p:tags r:id="rId9"/>
              </p:custDataLst>
            </p:nvPr>
          </p:nvSpPr>
          <p:spPr>
            <a:xfrm>
              <a:off x="5048295" y="0"/>
              <a:ext cx="849147" cy="747779"/>
            </a:xfrm>
            <a:custGeom>
              <a:avLst/>
              <a:gdLst>
                <a:gd name="connsiteX0" fmla="*/ 148431 w 849147"/>
                <a:gd name="connsiteY0" fmla="*/ 0 h 747779"/>
                <a:gd name="connsiteX1" fmla="*/ 655593 w 849147"/>
                <a:gd name="connsiteY1" fmla="*/ 0 h 747779"/>
                <a:gd name="connsiteX2" fmla="*/ 818318 w 849147"/>
                <a:gd name="connsiteY2" fmla="*/ 626971 h 747779"/>
                <a:gd name="connsiteX3" fmla="*/ 849147 w 849147"/>
                <a:gd name="connsiteY3" fmla="*/ 747779 h 747779"/>
                <a:gd name="connsiteX4" fmla="*/ 0 w 849147"/>
                <a:gd name="connsiteY4" fmla="*/ 131737 h 747779"/>
                <a:gd name="connsiteX5" fmla="*/ 148431 w 849147"/>
                <a:gd name="connsiteY5" fmla="*/ 0 h 74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9147" h="747779">
                  <a:moveTo>
                    <a:pt x="148431" y="0"/>
                  </a:moveTo>
                  <a:lnTo>
                    <a:pt x="655593" y="0"/>
                  </a:lnTo>
                  <a:lnTo>
                    <a:pt x="818318" y="626971"/>
                  </a:lnTo>
                  <a:lnTo>
                    <a:pt x="849147" y="747779"/>
                  </a:lnTo>
                  <a:lnTo>
                    <a:pt x="0" y="131737"/>
                  </a:lnTo>
                  <a:lnTo>
                    <a:pt x="148431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0"/>
              </p:custDataLst>
            </p:nvPr>
          </p:nvSpPr>
          <p:spPr>
            <a:xfrm>
              <a:off x="5706616" y="0"/>
              <a:ext cx="1295242" cy="745453"/>
            </a:xfrm>
            <a:custGeom>
              <a:avLst/>
              <a:gdLst>
                <a:gd name="connsiteX0" fmla="*/ 0 w 1295242"/>
                <a:gd name="connsiteY0" fmla="*/ 0 h 745453"/>
                <a:gd name="connsiteX1" fmla="*/ 1295242 w 1295242"/>
                <a:gd name="connsiteY1" fmla="*/ 0 h 745453"/>
                <a:gd name="connsiteX2" fmla="*/ 190748 w 1295242"/>
                <a:gd name="connsiteY2" fmla="*/ 745453 h 745453"/>
                <a:gd name="connsiteX3" fmla="*/ 159997 w 1295242"/>
                <a:gd name="connsiteY3" fmla="*/ 626971 h 745453"/>
                <a:gd name="connsiteX4" fmla="*/ 0 w 1295242"/>
                <a:gd name="connsiteY4" fmla="*/ 0 h 74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5242" h="745453">
                  <a:moveTo>
                    <a:pt x="0" y="0"/>
                  </a:moveTo>
                  <a:lnTo>
                    <a:pt x="1295242" y="0"/>
                  </a:lnTo>
                  <a:lnTo>
                    <a:pt x="190748" y="745453"/>
                  </a:lnTo>
                  <a:lnTo>
                    <a:pt x="159997" y="626971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: 形状 37"/>
            <p:cNvSpPr/>
            <p:nvPr userDrawn="1">
              <p:custDataLst>
                <p:tags r:id="rId11"/>
              </p:custDataLst>
            </p:nvPr>
          </p:nvSpPr>
          <p:spPr>
            <a:xfrm>
              <a:off x="5358208" y="0"/>
              <a:ext cx="136506" cy="175866"/>
            </a:xfrm>
            <a:custGeom>
              <a:avLst/>
              <a:gdLst>
                <a:gd name="connsiteX0" fmla="*/ 0 w 136506"/>
                <a:gd name="connsiteY0" fmla="*/ 0 h 175866"/>
                <a:gd name="connsiteX1" fmla="*/ 136506 w 136506"/>
                <a:gd name="connsiteY1" fmla="*/ 0 h 175866"/>
                <a:gd name="connsiteX2" fmla="*/ 51840 w 136506"/>
                <a:gd name="connsiteY2" fmla="*/ 175866 h 175866"/>
                <a:gd name="connsiteX3" fmla="*/ 0 w 136506"/>
                <a:gd name="connsiteY3" fmla="*/ 0 h 175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506" h="175866">
                  <a:moveTo>
                    <a:pt x="0" y="0"/>
                  </a:moveTo>
                  <a:lnTo>
                    <a:pt x="136506" y="0"/>
                  </a:lnTo>
                  <a:lnTo>
                    <a:pt x="51840" y="1758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: 形状 41"/>
            <p:cNvSpPr/>
            <p:nvPr userDrawn="1">
              <p:custDataLst>
                <p:tags r:id="rId12"/>
              </p:custDataLst>
            </p:nvPr>
          </p:nvSpPr>
          <p:spPr>
            <a:xfrm>
              <a:off x="5414130" y="0"/>
              <a:ext cx="384908" cy="168929"/>
            </a:xfrm>
            <a:custGeom>
              <a:avLst/>
              <a:gdLst>
                <a:gd name="connsiteX0" fmla="*/ 81213 w 384908"/>
                <a:gd name="connsiteY0" fmla="*/ 0 h 168929"/>
                <a:gd name="connsiteX1" fmla="*/ 384908 w 384908"/>
                <a:gd name="connsiteY1" fmla="*/ 0 h 168929"/>
                <a:gd name="connsiteX2" fmla="*/ 0 w 384908"/>
                <a:gd name="connsiteY2" fmla="*/ 168929 h 168929"/>
                <a:gd name="connsiteX3" fmla="*/ 81213 w 384908"/>
                <a:gd name="connsiteY3" fmla="*/ 0 h 16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4908" h="168929">
                  <a:moveTo>
                    <a:pt x="81213" y="0"/>
                  </a:moveTo>
                  <a:lnTo>
                    <a:pt x="384908" y="0"/>
                  </a:lnTo>
                  <a:lnTo>
                    <a:pt x="0" y="168929"/>
                  </a:lnTo>
                  <a:lnTo>
                    <a:pt x="81213" y="0"/>
                  </a:lnTo>
                  <a:close/>
                </a:path>
              </a:pathLst>
            </a:custGeom>
            <a:solidFill>
              <a:schemeClr val="bg2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: 形状 49"/>
            <p:cNvSpPr/>
            <p:nvPr userDrawn="1">
              <p:custDataLst>
                <p:tags r:id="rId13"/>
              </p:custDataLst>
            </p:nvPr>
          </p:nvSpPr>
          <p:spPr>
            <a:xfrm>
              <a:off x="5703888" y="0"/>
              <a:ext cx="162725" cy="626971"/>
            </a:xfrm>
            <a:custGeom>
              <a:avLst/>
              <a:gdLst>
                <a:gd name="connsiteX0" fmla="*/ 0 w 162725"/>
                <a:gd name="connsiteY0" fmla="*/ 0 h 626971"/>
                <a:gd name="connsiteX1" fmla="*/ 2728 w 162725"/>
                <a:gd name="connsiteY1" fmla="*/ 0 h 626971"/>
                <a:gd name="connsiteX2" fmla="*/ 162725 w 162725"/>
                <a:gd name="connsiteY2" fmla="*/ 626971 h 626971"/>
                <a:gd name="connsiteX3" fmla="*/ 0 w 162725"/>
                <a:gd name="connsiteY3" fmla="*/ 0 h 626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725" h="626971">
                  <a:moveTo>
                    <a:pt x="0" y="0"/>
                  </a:moveTo>
                  <a:lnTo>
                    <a:pt x="2728" y="0"/>
                  </a:lnTo>
                  <a:lnTo>
                    <a:pt x="162725" y="626971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idx="13" hasCustomPrompt="1"/>
            <p:custDataLst>
              <p:tags r:id="rId17"/>
            </p:custDataLst>
          </p:nvPr>
        </p:nvSpPr>
        <p:spPr>
          <a:xfrm>
            <a:off x="2772046" y="3589972"/>
            <a:ext cx="6647908" cy="971550"/>
          </a:xfrm>
        </p:spPr>
        <p:txBody>
          <a:bodyPr vert="horz" wrap="square" lIns="91440" tIns="45720" rIns="91440" bIns="4572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ts val="4800"/>
              <a:buFont typeface="Arial" panose="020B0604020202020204" pitchFamily="34" charset="0"/>
              <a:buNone/>
              <a:defRPr sz="4800" b="0" spc="500">
                <a:solidFill>
                  <a:schemeClr val="bg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 userDrawn="1">
            <p:custDataLst>
              <p:tags r:id="rId2"/>
            </p:custDataLst>
          </p:nvPr>
        </p:nvGrpSpPr>
        <p:grpSpPr>
          <a:xfrm>
            <a:off x="183418" y="61841"/>
            <a:ext cx="11864679" cy="405759"/>
            <a:chOff x="183418" y="61841"/>
            <a:chExt cx="11864679" cy="405759"/>
          </a:xfrm>
        </p:grpSpPr>
        <p:grpSp>
          <p:nvGrpSpPr>
            <p:cNvPr id="16" name="组合 15"/>
            <p:cNvGrpSpPr/>
            <p:nvPr userDrawn="1"/>
          </p:nvGrpSpPr>
          <p:grpSpPr>
            <a:xfrm>
              <a:off x="183418" y="102451"/>
              <a:ext cx="473938" cy="324538"/>
              <a:chOff x="840016" y="3001700"/>
              <a:chExt cx="2145398" cy="1469102"/>
            </a:xfrm>
          </p:grpSpPr>
          <p:sp>
            <p:nvSpPr>
              <p:cNvPr id="20" name="等腰三角形 19"/>
              <p:cNvSpPr/>
              <p:nvPr userDrawn="1">
                <p:custDataLst>
                  <p:tags r:id="rId3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等腰三角形 20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等腰三角形 21"/>
              <p:cNvSpPr/>
              <p:nvPr userDrawn="1">
                <p:custDataLst>
                  <p:tags r:id="rId5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等腰三角形 22"/>
              <p:cNvSpPr/>
              <p:nvPr userDrawn="1">
                <p:custDataLst>
                  <p:tags r:id="rId6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7" name="组合 16"/>
            <p:cNvGrpSpPr/>
            <p:nvPr userDrawn="1"/>
          </p:nvGrpSpPr>
          <p:grpSpPr>
            <a:xfrm>
              <a:off x="11646992" y="61841"/>
              <a:ext cx="401105" cy="405759"/>
              <a:chOff x="11646992" y="61841"/>
              <a:chExt cx="401105" cy="405759"/>
            </a:xfrm>
          </p:grpSpPr>
          <p:sp>
            <p:nvSpPr>
              <p:cNvPr id="18" name="等腰三角形 17"/>
              <p:cNvSpPr/>
              <p:nvPr userDrawn="1">
                <p:custDataLst>
                  <p:tags r:id="rId7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等腰三角形 18"/>
              <p:cNvSpPr/>
              <p:nvPr userDrawn="1">
                <p:custDataLst>
                  <p:tags r:id="rId8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0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1"/>
            </p:custDataLst>
          </p:nvPr>
        </p:nvSpPr>
        <p:spPr>
          <a:xfrm>
            <a:off x="6238877" y="952508"/>
            <a:ext cx="5283242" cy="5388907"/>
          </a:xfrm>
        </p:spPr>
        <p:txBody>
          <a:bodyPr wrap="square"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eaLnBrk="1" fontAlgn="auto" latinLnBrk="0" hangingPunct="1">
              <a:defRPr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defRPr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 userDrawn="1">
            <p:custDataLst>
              <p:tags r:id="rId2"/>
            </p:custDataLst>
          </p:nvPr>
        </p:nvGrpSpPr>
        <p:grpSpPr>
          <a:xfrm>
            <a:off x="183418" y="61841"/>
            <a:ext cx="11864679" cy="405759"/>
            <a:chOff x="183418" y="61841"/>
            <a:chExt cx="11864679" cy="405759"/>
          </a:xfrm>
        </p:grpSpPr>
        <p:grpSp>
          <p:nvGrpSpPr>
            <p:cNvPr id="18" name="组合 17"/>
            <p:cNvGrpSpPr/>
            <p:nvPr userDrawn="1"/>
          </p:nvGrpSpPr>
          <p:grpSpPr>
            <a:xfrm>
              <a:off x="183418" y="102451"/>
              <a:ext cx="473938" cy="324538"/>
              <a:chOff x="840016" y="3001700"/>
              <a:chExt cx="2145398" cy="1469102"/>
            </a:xfrm>
          </p:grpSpPr>
          <p:sp>
            <p:nvSpPr>
              <p:cNvPr id="22" name="等腰三角形 21"/>
              <p:cNvSpPr/>
              <p:nvPr userDrawn="1">
                <p:custDataLst>
                  <p:tags r:id="rId3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等腰三角形 22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等腰三角形 23"/>
              <p:cNvSpPr/>
              <p:nvPr userDrawn="1">
                <p:custDataLst>
                  <p:tags r:id="rId5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等腰三角形 24"/>
              <p:cNvSpPr/>
              <p:nvPr userDrawn="1">
                <p:custDataLst>
                  <p:tags r:id="rId6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 userDrawn="1"/>
          </p:nvGrpSpPr>
          <p:grpSpPr>
            <a:xfrm>
              <a:off x="11646992" y="61841"/>
              <a:ext cx="401105" cy="405759"/>
              <a:chOff x="11646992" y="61841"/>
              <a:chExt cx="401105" cy="405759"/>
            </a:xfrm>
          </p:grpSpPr>
          <p:sp>
            <p:nvSpPr>
              <p:cNvPr id="20" name="等腰三角形 19"/>
              <p:cNvSpPr/>
              <p:nvPr userDrawn="1">
                <p:custDataLst>
                  <p:tags r:id="rId7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等腰三角形 20"/>
              <p:cNvSpPr/>
              <p:nvPr userDrawn="1">
                <p:custDataLst>
                  <p:tags r:id="rId8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9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 hasCustomPrompt="1"/>
            <p:custDataLst>
              <p:tags r:id="rId10"/>
            </p:custDataLst>
          </p:nvPr>
        </p:nvSpPr>
        <p:spPr>
          <a:xfrm>
            <a:off x="669930" y="952508"/>
            <a:ext cx="5283242" cy="381003"/>
          </a:xfrm>
        </p:spPr>
        <p:txBody>
          <a:bodyPr wrap="square" lIns="90170" tIns="46990" rIns="90170" bIns="46990" anchor="ctr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 userDrawn="1">
            <p:ph sz="half" idx="2"/>
            <p:custDataLst>
              <p:tags r:id="rId11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 userDrawn="1">
            <p:ph type="body" sz="quarter" idx="3" hasCustomPrompt="1"/>
            <p:custDataLst>
              <p:tags r:id="rId12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 userDrawn="1">
            <p:ph sz="quarter" idx="4"/>
            <p:custDataLst>
              <p:tags r:id="rId13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 userDrawn="1">
            <p:ph type="dt" sz="half" idx="10"/>
            <p:custDataLst>
              <p:tags r:id="rId14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 userDrawn="1">
            <p:ph type="ftr" sz="quarter" idx="11"/>
            <p:custDataLst>
              <p:tags r:id="rId15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 userDrawn="1">
            <p:ph type="sldNum" sz="quarter" idx="12"/>
            <p:custDataLst>
              <p:tags r:id="rId16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4876800" y="0"/>
            <a:ext cx="73152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0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grpSp>
        <p:nvGrpSpPr>
          <p:cNvPr id="16" name="组合 15"/>
          <p:cNvGrpSpPr/>
          <p:nvPr userDrawn="1">
            <p:custDataLst>
              <p:tags r:id="rId7"/>
            </p:custDataLst>
          </p:nvPr>
        </p:nvGrpSpPr>
        <p:grpSpPr>
          <a:xfrm>
            <a:off x="1997806" y="2308346"/>
            <a:ext cx="2145398" cy="1469102"/>
            <a:chOff x="1997806" y="2308346"/>
            <a:chExt cx="2145398" cy="1469102"/>
          </a:xfrm>
        </p:grpSpPr>
        <p:sp>
          <p:nvSpPr>
            <p:cNvPr id="9" name="等腰三角形 8"/>
            <p:cNvSpPr/>
            <p:nvPr userDrawn="1">
              <p:custDataLst>
                <p:tags r:id="rId8"/>
              </p:custDataLst>
            </p:nvPr>
          </p:nvSpPr>
          <p:spPr>
            <a:xfrm rot="2697814">
              <a:off x="2079327" y="2308346"/>
              <a:ext cx="754315" cy="1024407"/>
            </a:xfrm>
            <a:prstGeom prst="triangle">
              <a:avLst>
                <a:gd name="adj" fmla="val 29982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 userDrawn="1">
              <p:custDataLst>
                <p:tags r:id="rId9"/>
              </p:custDataLst>
            </p:nvPr>
          </p:nvSpPr>
          <p:spPr>
            <a:xfrm>
              <a:off x="2357445" y="2353750"/>
              <a:ext cx="1785759" cy="1094309"/>
            </a:xfrm>
            <a:prstGeom prst="triangle">
              <a:avLst>
                <a:gd name="adj" fmla="val 1982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 userDrawn="1">
              <p:custDataLst>
                <p:tags r:id="rId10"/>
              </p:custDataLst>
            </p:nvPr>
          </p:nvSpPr>
          <p:spPr>
            <a:xfrm rot="835449">
              <a:off x="1997806" y="2944626"/>
              <a:ext cx="696496" cy="832822"/>
            </a:xfrm>
            <a:prstGeom prst="triangle">
              <a:avLst>
                <a:gd name="adj" fmla="val 123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/>
            <p:cNvSpPr/>
            <p:nvPr userDrawn="1">
              <p:custDataLst>
                <p:tags r:id="rId11"/>
              </p:custDataLst>
            </p:nvPr>
          </p:nvSpPr>
          <p:spPr>
            <a:xfrm rot="19764835">
              <a:off x="2270746" y="2705166"/>
              <a:ext cx="787043" cy="1010508"/>
            </a:xfrm>
            <a:prstGeom prst="triangle">
              <a:avLst>
                <a:gd name="adj" fmla="val 18693"/>
              </a:avLst>
            </a:prstGeom>
            <a:solidFill>
              <a:schemeClr val="bg2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 userDrawn="1">
            <p:custDataLst>
              <p:tags r:id="rId12"/>
            </p:custDataLst>
          </p:nvPr>
        </p:nvGrpSpPr>
        <p:grpSpPr>
          <a:xfrm>
            <a:off x="11608231" y="6322124"/>
            <a:ext cx="473938" cy="324538"/>
            <a:chOff x="840016" y="3001700"/>
            <a:chExt cx="2145398" cy="1469102"/>
          </a:xfrm>
        </p:grpSpPr>
        <p:sp>
          <p:nvSpPr>
            <p:cNvPr id="18" name="等腰三角形 17"/>
            <p:cNvSpPr/>
            <p:nvPr userDrawn="1">
              <p:custDataLst>
                <p:tags r:id="rId13"/>
              </p:custDataLst>
            </p:nvPr>
          </p:nvSpPr>
          <p:spPr>
            <a:xfrm rot="2697814">
              <a:off x="921537" y="3001700"/>
              <a:ext cx="754315" cy="1024407"/>
            </a:xfrm>
            <a:prstGeom prst="triangle">
              <a:avLst>
                <a:gd name="adj" fmla="val 29982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 userDrawn="1">
              <p:custDataLst>
                <p:tags r:id="rId14"/>
              </p:custDataLst>
            </p:nvPr>
          </p:nvSpPr>
          <p:spPr>
            <a:xfrm>
              <a:off x="1199655" y="3047104"/>
              <a:ext cx="1785759" cy="1094309"/>
            </a:xfrm>
            <a:prstGeom prst="triangle">
              <a:avLst>
                <a:gd name="adj" fmla="val 1982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 userDrawn="1">
              <p:custDataLst>
                <p:tags r:id="rId15"/>
              </p:custDataLst>
            </p:nvPr>
          </p:nvSpPr>
          <p:spPr>
            <a:xfrm rot="835449">
              <a:off x="840016" y="3637980"/>
              <a:ext cx="696496" cy="832822"/>
            </a:xfrm>
            <a:prstGeom prst="triangle">
              <a:avLst>
                <a:gd name="adj" fmla="val 123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 userDrawn="1">
              <p:custDataLst>
                <p:tags r:id="rId16"/>
              </p:custDataLst>
            </p:nvPr>
          </p:nvSpPr>
          <p:spPr>
            <a:xfrm rot="19764835">
              <a:off x="1112956" y="3398520"/>
              <a:ext cx="787043" cy="1010508"/>
            </a:xfrm>
            <a:prstGeom prst="triangle">
              <a:avLst>
                <a:gd name="adj" fmla="val 18693"/>
              </a:avLst>
            </a:prstGeom>
            <a:solidFill>
              <a:schemeClr val="bg2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183418" y="61841"/>
            <a:ext cx="11864679" cy="405759"/>
            <a:chOff x="183418" y="61841"/>
            <a:chExt cx="11864679" cy="405759"/>
          </a:xfrm>
        </p:grpSpPr>
        <p:grpSp>
          <p:nvGrpSpPr>
            <p:cNvPr id="11" name="组合 10"/>
            <p:cNvGrpSpPr/>
            <p:nvPr userDrawn="1"/>
          </p:nvGrpSpPr>
          <p:grpSpPr>
            <a:xfrm>
              <a:off x="183418" y="102451"/>
              <a:ext cx="473938" cy="324538"/>
              <a:chOff x="840016" y="3001700"/>
              <a:chExt cx="2145398" cy="1469102"/>
            </a:xfrm>
          </p:grpSpPr>
          <p:sp>
            <p:nvSpPr>
              <p:cNvPr id="15" name="等腰三角形 14"/>
              <p:cNvSpPr/>
              <p:nvPr userDrawn="1">
                <p:custDataLst>
                  <p:tags r:id="rId3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等腰三角形 15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等腰三角形 16"/>
              <p:cNvSpPr/>
              <p:nvPr userDrawn="1">
                <p:custDataLst>
                  <p:tags r:id="rId5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等腰三角形 17"/>
              <p:cNvSpPr/>
              <p:nvPr userDrawn="1">
                <p:custDataLst>
                  <p:tags r:id="rId6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 userDrawn="1"/>
          </p:nvGrpSpPr>
          <p:grpSpPr>
            <a:xfrm>
              <a:off x="11646992" y="61841"/>
              <a:ext cx="401105" cy="405759"/>
              <a:chOff x="11646992" y="61841"/>
              <a:chExt cx="401105" cy="405759"/>
            </a:xfrm>
          </p:grpSpPr>
          <p:sp>
            <p:nvSpPr>
              <p:cNvPr id="13" name="等腰三角形 12"/>
              <p:cNvSpPr/>
              <p:nvPr userDrawn="1">
                <p:custDataLst>
                  <p:tags r:id="rId7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等腰三角形 13"/>
              <p:cNvSpPr/>
              <p:nvPr userDrawn="1">
                <p:custDataLst>
                  <p:tags r:id="rId8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0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1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>
            <p:custDataLst>
              <p:tags r:id="rId2"/>
            </p:custDataLst>
          </p:nvPr>
        </p:nvGrpSpPr>
        <p:grpSpPr>
          <a:xfrm>
            <a:off x="183418" y="61841"/>
            <a:ext cx="11864679" cy="405759"/>
            <a:chOff x="183418" y="61841"/>
            <a:chExt cx="11864679" cy="405759"/>
          </a:xfrm>
        </p:grpSpPr>
        <p:grpSp>
          <p:nvGrpSpPr>
            <p:cNvPr id="10" name="组合 9"/>
            <p:cNvGrpSpPr/>
            <p:nvPr userDrawn="1"/>
          </p:nvGrpSpPr>
          <p:grpSpPr>
            <a:xfrm>
              <a:off x="183418" y="102451"/>
              <a:ext cx="473938" cy="324538"/>
              <a:chOff x="840016" y="3001700"/>
              <a:chExt cx="2145398" cy="1469102"/>
            </a:xfrm>
          </p:grpSpPr>
          <p:sp>
            <p:nvSpPr>
              <p:cNvPr id="14" name="等腰三角形 13"/>
              <p:cNvSpPr/>
              <p:nvPr userDrawn="1">
                <p:custDataLst>
                  <p:tags r:id="rId3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等腰三角形 14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等腰三角形 15"/>
              <p:cNvSpPr/>
              <p:nvPr userDrawn="1">
                <p:custDataLst>
                  <p:tags r:id="rId5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等腰三角形 16"/>
              <p:cNvSpPr/>
              <p:nvPr userDrawn="1">
                <p:custDataLst>
                  <p:tags r:id="rId6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 userDrawn="1"/>
          </p:nvGrpSpPr>
          <p:grpSpPr>
            <a:xfrm>
              <a:off x="11646992" y="61841"/>
              <a:ext cx="401105" cy="405759"/>
              <a:chOff x="11646992" y="61841"/>
              <a:chExt cx="401105" cy="405759"/>
            </a:xfrm>
          </p:grpSpPr>
          <p:sp>
            <p:nvSpPr>
              <p:cNvPr id="12" name="等腰三角形 11"/>
              <p:cNvSpPr/>
              <p:nvPr userDrawn="1">
                <p:custDataLst>
                  <p:tags r:id="rId7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等腰三角形 12"/>
              <p:cNvSpPr/>
              <p:nvPr userDrawn="1">
                <p:custDataLst>
                  <p:tags r:id="rId8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9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0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wrap="square">
            <a:normAutofit/>
          </a:bodyPr>
          <a:lstStyle>
            <a:lvl1pPr indent="0" eaLnBrk="1" fontAlgn="auto" latinLnBrk="0" hangingPunct="1">
              <a:defRPr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>
            <p:custDataLst>
              <p:tags r:id="rId2"/>
            </p:custDataLst>
          </p:nvPr>
        </p:nvGrpSpPr>
        <p:grpSpPr>
          <a:xfrm>
            <a:off x="183418" y="61841"/>
            <a:ext cx="11864679" cy="405759"/>
            <a:chOff x="183418" y="61841"/>
            <a:chExt cx="11864679" cy="405759"/>
          </a:xfrm>
        </p:grpSpPr>
        <p:grpSp>
          <p:nvGrpSpPr>
            <p:cNvPr id="10" name="组合 9"/>
            <p:cNvGrpSpPr/>
            <p:nvPr userDrawn="1"/>
          </p:nvGrpSpPr>
          <p:grpSpPr>
            <a:xfrm>
              <a:off x="183418" y="102451"/>
              <a:ext cx="473938" cy="324538"/>
              <a:chOff x="840016" y="3001700"/>
              <a:chExt cx="2145398" cy="1469102"/>
            </a:xfrm>
          </p:grpSpPr>
          <p:sp>
            <p:nvSpPr>
              <p:cNvPr id="14" name="等腰三角形 13"/>
              <p:cNvSpPr/>
              <p:nvPr userDrawn="1">
                <p:custDataLst>
                  <p:tags r:id="rId3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等腰三角形 14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等腰三角形 15"/>
              <p:cNvSpPr/>
              <p:nvPr userDrawn="1">
                <p:custDataLst>
                  <p:tags r:id="rId5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等腰三角形 16"/>
              <p:cNvSpPr/>
              <p:nvPr userDrawn="1">
                <p:custDataLst>
                  <p:tags r:id="rId6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 userDrawn="1"/>
          </p:nvGrpSpPr>
          <p:grpSpPr>
            <a:xfrm>
              <a:off x="11646992" y="61841"/>
              <a:ext cx="401105" cy="405759"/>
              <a:chOff x="11646992" y="61841"/>
              <a:chExt cx="401105" cy="405759"/>
            </a:xfrm>
          </p:grpSpPr>
          <p:sp>
            <p:nvSpPr>
              <p:cNvPr id="12" name="等腰三角形 11"/>
              <p:cNvSpPr/>
              <p:nvPr userDrawn="1">
                <p:custDataLst>
                  <p:tags r:id="rId7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等腰三角形 12"/>
              <p:cNvSpPr/>
              <p:nvPr userDrawn="1">
                <p:custDataLst>
                  <p:tags r:id="rId8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2"/>
            </p:custDataLst>
          </p:nvPr>
        </p:nvSpPr>
        <p:spPr>
          <a:xfrm>
            <a:off x="669930" y="952508"/>
            <a:ext cx="10852237" cy="5388907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>
            <p:custDataLst>
              <p:tags r:id="rId2"/>
            </p:custDataLst>
          </p:nvPr>
        </p:nvGrpSpPr>
        <p:grpSpPr>
          <a:xfrm>
            <a:off x="-3" y="-2"/>
            <a:ext cx="12192002" cy="6840161"/>
            <a:chOff x="-3" y="-2"/>
            <a:chExt cx="12192002" cy="6840161"/>
          </a:xfrm>
        </p:grpSpPr>
        <p:grpSp>
          <p:nvGrpSpPr>
            <p:cNvPr id="10" name="组合 9"/>
            <p:cNvGrpSpPr/>
            <p:nvPr userDrawn="1"/>
          </p:nvGrpSpPr>
          <p:grpSpPr>
            <a:xfrm>
              <a:off x="-1" y="-2"/>
              <a:ext cx="12191999" cy="4838702"/>
              <a:chOff x="-1" y="-2"/>
              <a:chExt cx="12191999" cy="4838702"/>
            </a:xfrm>
          </p:grpSpPr>
          <p:pic>
            <p:nvPicPr>
              <p:cNvPr id="15" name="图片 14"/>
              <p:cNvPicPr>
                <a:picLocks noChangeAspect="1"/>
              </p:cNvPicPr>
              <p:nvPr userDrawn="1">
                <p:custDataLst>
                  <p:tags r:id="rId3"/>
                </p:custDataLst>
              </p:nvPr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" y="-1"/>
                <a:ext cx="12191999" cy="4838701"/>
              </a:xfrm>
              <a:prstGeom prst="rect">
                <a:avLst/>
              </a:prstGeom>
            </p:spPr>
          </p:pic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0" y="-2"/>
                <a:ext cx="12191998" cy="4838702"/>
              </a:xfrm>
              <a:prstGeom prst="rect">
                <a:avLst/>
              </a:prstGeom>
              <a:solidFill>
                <a:schemeClr val="tx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" name="等腰三角形 10"/>
            <p:cNvSpPr/>
            <p:nvPr userDrawn="1">
              <p:custDataLst>
                <p:tags r:id="rId6"/>
              </p:custDataLst>
            </p:nvPr>
          </p:nvSpPr>
          <p:spPr>
            <a:xfrm rot="16200000">
              <a:off x="3505203" y="3085012"/>
              <a:ext cx="1059542" cy="3309255"/>
            </a:xfrm>
            <a:prstGeom prst="triangle">
              <a:avLst>
                <a:gd name="adj" fmla="val 5056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/>
            <p:cNvSpPr/>
            <p:nvPr userDrawn="1">
              <p:custDataLst>
                <p:tags r:id="rId7"/>
              </p:custDataLst>
            </p:nvPr>
          </p:nvSpPr>
          <p:spPr>
            <a:xfrm rot="5400000" flipH="1">
              <a:off x="6814456" y="3085013"/>
              <a:ext cx="1059542" cy="3309255"/>
            </a:xfrm>
            <a:prstGeom prst="triangle">
              <a:avLst>
                <a:gd name="adj" fmla="val 50568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: 形状 12"/>
            <p:cNvSpPr/>
            <p:nvPr userDrawn="1">
              <p:custDataLst>
                <p:tags r:id="rId8"/>
              </p:custDataLst>
            </p:nvPr>
          </p:nvSpPr>
          <p:spPr>
            <a:xfrm>
              <a:off x="-3" y="4190028"/>
              <a:ext cx="12192002" cy="2650131"/>
            </a:xfrm>
            <a:custGeom>
              <a:avLst/>
              <a:gdLst>
                <a:gd name="connsiteX0" fmla="*/ 12192002 w 12192002"/>
                <a:gd name="connsiteY0" fmla="*/ 0 h 2650131"/>
                <a:gd name="connsiteX1" fmla="*/ 12192002 w 12192002"/>
                <a:gd name="connsiteY1" fmla="*/ 611457 h 2650131"/>
                <a:gd name="connsiteX2" fmla="*/ 0 w 12192002"/>
                <a:gd name="connsiteY2" fmla="*/ 2650131 h 2650131"/>
                <a:gd name="connsiteX3" fmla="*/ 0 w 12192002"/>
                <a:gd name="connsiteY3" fmla="*/ 2038675 h 2650131"/>
                <a:gd name="connsiteX4" fmla="*/ 12192002 w 12192002"/>
                <a:gd name="connsiteY4" fmla="*/ 0 h 265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2002" h="2650131">
                  <a:moveTo>
                    <a:pt x="12192002" y="0"/>
                  </a:moveTo>
                  <a:lnTo>
                    <a:pt x="12192002" y="611457"/>
                  </a:lnTo>
                  <a:lnTo>
                    <a:pt x="0" y="2650131"/>
                  </a:lnTo>
                  <a:lnTo>
                    <a:pt x="0" y="2038675"/>
                  </a:lnTo>
                  <a:lnTo>
                    <a:pt x="12192002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: 形状 13"/>
            <p:cNvSpPr/>
            <p:nvPr userDrawn="1">
              <p:custDataLst>
                <p:tags r:id="rId9"/>
              </p:custDataLst>
            </p:nvPr>
          </p:nvSpPr>
          <p:spPr>
            <a:xfrm>
              <a:off x="-1" y="4307115"/>
              <a:ext cx="5689600" cy="1901370"/>
            </a:xfrm>
            <a:custGeom>
              <a:avLst/>
              <a:gdLst>
                <a:gd name="connsiteX0" fmla="*/ 0 w 5689600"/>
                <a:gd name="connsiteY0" fmla="*/ 0 h 1901370"/>
                <a:gd name="connsiteX1" fmla="*/ 5689600 w 5689600"/>
                <a:gd name="connsiteY1" fmla="*/ 961485 h 1901370"/>
                <a:gd name="connsiteX2" fmla="*/ 0 w 5689600"/>
                <a:gd name="connsiteY2" fmla="*/ 1901370 h 1901370"/>
                <a:gd name="connsiteX3" fmla="*/ 0 w 5689600"/>
                <a:gd name="connsiteY3" fmla="*/ 0 h 1901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89600" h="1901370">
                  <a:moveTo>
                    <a:pt x="0" y="0"/>
                  </a:moveTo>
                  <a:lnTo>
                    <a:pt x="5689600" y="961485"/>
                  </a:lnTo>
                  <a:lnTo>
                    <a:pt x="0" y="19013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idx="14" hasCustomPrompt="1"/>
            <p:custDataLst>
              <p:tags r:id="rId13"/>
            </p:custDataLst>
          </p:nvPr>
        </p:nvSpPr>
        <p:spPr>
          <a:xfrm>
            <a:off x="4174173" y="3686016"/>
            <a:ext cx="3843655" cy="664210"/>
          </a:xfrm>
        </p:spPr>
        <p:txBody>
          <a:bodyPr vert="horz" wrap="square" lIns="91440" tIns="45720" rIns="91440" bIns="45720" anchor="t" anchorCtr="0">
            <a:normAutofit/>
          </a:bodyPr>
          <a:lstStyle>
            <a:lvl1pPr marL="0" marR="0" indent="0" algn="ctr" rtl="0" eaLnBrk="1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ts val="1800"/>
              <a:buFont typeface="Arial" panose="020B0604020202020204" pitchFamily="34" charset="0"/>
              <a:buNone/>
              <a:defRPr sz="1800" b="0" spc="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285750" marR="0" lvl="0" indent="-28575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ts val="1800"/>
            </a:pPr>
            <a:r>
              <a:rPr lang="zh-CN" altLang="en-US" dirty="0"/>
              <a:t>单击此处编辑文本</a:t>
            </a:r>
            <a:endParaRPr lang="zh-CN" altLang="en-US" dirty="0"/>
          </a:p>
        </p:txBody>
      </p:sp>
      <p:cxnSp>
        <p:nvCxnSpPr>
          <p:cNvPr id="7" name="直接连接符 6"/>
          <p:cNvCxnSpPr/>
          <p:nvPr userDrawn="1">
            <p:custDataLst>
              <p:tags r:id="rId14"/>
            </p:custDataLst>
          </p:nvPr>
        </p:nvCxnSpPr>
        <p:spPr>
          <a:xfrm>
            <a:off x="4174490" y="3481546"/>
            <a:ext cx="384302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idx="13" hasCustomPrompt="1"/>
            <p:custDataLst>
              <p:tags r:id="rId15"/>
            </p:custDataLst>
          </p:nvPr>
        </p:nvSpPr>
        <p:spPr>
          <a:xfrm>
            <a:off x="3201035" y="1872774"/>
            <a:ext cx="5789930" cy="1398905"/>
          </a:xfrm>
        </p:spPr>
        <p:txBody>
          <a:bodyPr vert="horz" wrap="square" lIns="91440" tIns="45720" rIns="91440" bIns="45720" anchor="ctr" anchorCtr="0">
            <a:normAutofit/>
          </a:bodyPr>
          <a:lstStyle>
            <a:lvl1pPr marL="0" marR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ts val="8000"/>
              <a:buFont typeface="Arial" panose="020B0604020202020204" pitchFamily="34" charset="0"/>
              <a:buNone/>
              <a:defRPr sz="8000" b="0" spc="1000">
                <a:solidFill>
                  <a:schemeClr val="bg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183418" y="61841"/>
            <a:ext cx="11864679" cy="405759"/>
            <a:chOff x="183418" y="61841"/>
            <a:chExt cx="11864679" cy="405759"/>
          </a:xfrm>
        </p:grpSpPr>
        <p:grpSp>
          <p:nvGrpSpPr>
            <p:cNvPr id="9" name="组合 8"/>
            <p:cNvGrpSpPr/>
            <p:nvPr userDrawn="1"/>
          </p:nvGrpSpPr>
          <p:grpSpPr>
            <a:xfrm>
              <a:off x="183418" y="102451"/>
              <a:ext cx="473938" cy="324538"/>
              <a:chOff x="840016" y="3001700"/>
              <a:chExt cx="2145398" cy="1469102"/>
            </a:xfrm>
          </p:grpSpPr>
          <p:sp>
            <p:nvSpPr>
              <p:cNvPr id="13" name="等腰三角形 12"/>
              <p:cNvSpPr/>
              <p:nvPr userDrawn="1">
                <p:custDataLst>
                  <p:tags r:id="rId3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等腰三角形 13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等腰三角形 14"/>
              <p:cNvSpPr/>
              <p:nvPr userDrawn="1">
                <p:custDataLst>
                  <p:tags r:id="rId5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等腰三角形 15"/>
              <p:cNvSpPr/>
              <p:nvPr userDrawn="1">
                <p:custDataLst>
                  <p:tags r:id="rId6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" name="组合 9"/>
            <p:cNvGrpSpPr/>
            <p:nvPr userDrawn="1"/>
          </p:nvGrpSpPr>
          <p:grpSpPr>
            <a:xfrm>
              <a:off x="11646992" y="61841"/>
              <a:ext cx="401105" cy="405759"/>
              <a:chOff x="11646992" y="61841"/>
              <a:chExt cx="401105" cy="405759"/>
            </a:xfrm>
          </p:grpSpPr>
          <p:sp>
            <p:nvSpPr>
              <p:cNvPr id="11" name="等腰三角形 10"/>
              <p:cNvSpPr/>
              <p:nvPr userDrawn="1">
                <p:custDataLst>
                  <p:tags r:id="rId7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等腰三角形 11"/>
              <p:cNvSpPr/>
              <p:nvPr userDrawn="1">
                <p:custDataLst>
                  <p:tags r:id="rId8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69882" y="443230"/>
            <a:ext cx="10852237" cy="441964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292075" y="303809"/>
            <a:ext cx="11607851" cy="625038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 userDrawn="1">
            <p:custDataLst>
              <p:tags r:id="rId3"/>
            </p:custDataLst>
          </p:nvPr>
        </p:nvGrpSpPr>
        <p:grpSpPr>
          <a:xfrm>
            <a:off x="183418" y="61841"/>
            <a:ext cx="11864679" cy="405759"/>
            <a:chOff x="183418" y="61841"/>
            <a:chExt cx="11864679" cy="405759"/>
          </a:xfrm>
        </p:grpSpPr>
        <p:grpSp>
          <p:nvGrpSpPr>
            <p:cNvPr id="12" name="组合 11"/>
            <p:cNvGrpSpPr/>
            <p:nvPr userDrawn="1"/>
          </p:nvGrpSpPr>
          <p:grpSpPr>
            <a:xfrm>
              <a:off x="183418" y="102451"/>
              <a:ext cx="473938" cy="324538"/>
              <a:chOff x="840016" y="3001700"/>
              <a:chExt cx="2145398" cy="1469102"/>
            </a:xfrm>
          </p:grpSpPr>
          <p:sp>
            <p:nvSpPr>
              <p:cNvPr id="16" name="等腰三角形 15"/>
              <p:cNvSpPr/>
              <p:nvPr userDrawn="1">
                <p:custDataLst>
                  <p:tags r:id="rId4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等腰三角形 16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等腰三角形 17"/>
              <p:cNvSpPr/>
              <p:nvPr userDrawn="1">
                <p:custDataLst>
                  <p:tags r:id="rId6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等腰三角形 18"/>
              <p:cNvSpPr/>
              <p:nvPr userDrawn="1">
                <p:custDataLst>
                  <p:tags r:id="rId7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 userDrawn="1"/>
          </p:nvGrpSpPr>
          <p:grpSpPr>
            <a:xfrm>
              <a:off x="11646992" y="61841"/>
              <a:ext cx="401105" cy="405759"/>
              <a:chOff x="11646992" y="61841"/>
              <a:chExt cx="401105" cy="405759"/>
            </a:xfrm>
          </p:grpSpPr>
          <p:sp>
            <p:nvSpPr>
              <p:cNvPr id="14" name="等腰三角形 13"/>
              <p:cNvSpPr/>
              <p:nvPr userDrawn="1">
                <p:custDataLst>
                  <p:tags r:id="rId8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等腰三角形 14"/>
              <p:cNvSpPr/>
              <p:nvPr userDrawn="1">
                <p:custDataLst>
                  <p:tags r:id="rId9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0"/>
            </p:custDataLst>
          </p:nvPr>
        </p:nvSpPr>
        <p:spPr>
          <a:xfrm>
            <a:off x="1281600" y="1249200"/>
            <a:ext cx="9626400" cy="723600"/>
          </a:xfrm>
        </p:spPr>
        <p:txBody>
          <a:bodyPr wrap="square" anchor="ctr"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1281113" y="2163600"/>
            <a:ext cx="9626600" cy="3445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4603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3200" y="770400"/>
            <a:ext cx="3960000" cy="882000"/>
          </a:xfrm>
        </p:spPr>
        <p:txBody>
          <a:bodyPr wrap="square" anchor="ctr" anchorCtr="0">
            <a:normAutofit/>
          </a:bodyPr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586800" y="1764000"/>
            <a:ext cx="3956400" cy="4093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grpSp>
        <p:nvGrpSpPr>
          <p:cNvPr id="12" name="组合 11"/>
          <p:cNvGrpSpPr/>
          <p:nvPr userDrawn="1">
            <p:custDataLst>
              <p:tags r:id="rId9"/>
            </p:custDataLst>
          </p:nvPr>
        </p:nvGrpSpPr>
        <p:grpSpPr>
          <a:xfrm>
            <a:off x="11554242" y="178651"/>
            <a:ext cx="473938" cy="324538"/>
            <a:chOff x="840016" y="3001700"/>
            <a:chExt cx="2145398" cy="1469102"/>
          </a:xfrm>
        </p:grpSpPr>
        <p:sp>
          <p:nvSpPr>
            <p:cNvPr id="16" name="等腰三角形 15"/>
            <p:cNvSpPr/>
            <p:nvPr userDrawn="1">
              <p:custDataLst>
                <p:tags r:id="rId10"/>
              </p:custDataLst>
            </p:nvPr>
          </p:nvSpPr>
          <p:spPr>
            <a:xfrm rot="2697814">
              <a:off x="921537" y="3001700"/>
              <a:ext cx="754315" cy="1024407"/>
            </a:xfrm>
            <a:prstGeom prst="triangle">
              <a:avLst>
                <a:gd name="adj" fmla="val 29982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 userDrawn="1">
              <p:custDataLst>
                <p:tags r:id="rId11"/>
              </p:custDataLst>
            </p:nvPr>
          </p:nvSpPr>
          <p:spPr>
            <a:xfrm>
              <a:off x="1199655" y="3047104"/>
              <a:ext cx="1785759" cy="1094309"/>
            </a:xfrm>
            <a:prstGeom prst="triangle">
              <a:avLst>
                <a:gd name="adj" fmla="val 1982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 userDrawn="1">
              <p:custDataLst>
                <p:tags r:id="rId12"/>
              </p:custDataLst>
            </p:nvPr>
          </p:nvSpPr>
          <p:spPr>
            <a:xfrm rot="835449">
              <a:off x="840016" y="3637980"/>
              <a:ext cx="696496" cy="832822"/>
            </a:xfrm>
            <a:prstGeom prst="triangle">
              <a:avLst>
                <a:gd name="adj" fmla="val 123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 userDrawn="1">
              <p:custDataLst>
                <p:tags r:id="rId13"/>
              </p:custDataLst>
            </p:nvPr>
          </p:nvSpPr>
          <p:spPr>
            <a:xfrm rot="19764835">
              <a:off x="1112956" y="3398520"/>
              <a:ext cx="787043" cy="1010508"/>
            </a:xfrm>
            <a:prstGeom prst="triangle">
              <a:avLst>
                <a:gd name="adj" fmla="val 18693"/>
              </a:avLst>
            </a:prstGeom>
            <a:solidFill>
              <a:schemeClr val="bg2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4333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 userDrawn="1">
            <p:custDataLst>
              <p:tags r:id="rId3"/>
            </p:custDataLst>
          </p:nvPr>
        </p:nvGrpSpPr>
        <p:grpSpPr>
          <a:xfrm>
            <a:off x="183418" y="61841"/>
            <a:ext cx="11864679" cy="405759"/>
            <a:chOff x="183418" y="61841"/>
            <a:chExt cx="11864679" cy="405759"/>
          </a:xfrm>
        </p:grpSpPr>
        <p:grpSp>
          <p:nvGrpSpPr>
            <p:cNvPr id="13" name="组合 12"/>
            <p:cNvGrpSpPr/>
            <p:nvPr userDrawn="1"/>
          </p:nvGrpSpPr>
          <p:grpSpPr>
            <a:xfrm>
              <a:off x="183418" y="102451"/>
              <a:ext cx="473938" cy="324538"/>
              <a:chOff x="840016" y="3001700"/>
              <a:chExt cx="2145398" cy="1469102"/>
            </a:xfrm>
          </p:grpSpPr>
          <p:sp>
            <p:nvSpPr>
              <p:cNvPr id="17" name="等腰三角形 16"/>
              <p:cNvSpPr/>
              <p:nvPr userDrawn="1">
                <p:custDataLst>
                  <p:tags r:id="rId4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等腰三角形 17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等腰三角形 18"/>
              <p:cNvSpPr/>
              <p:nvPr userDrawn="1">
                <p:custDataLst>
                  <p:tags r:id="rId6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等腰三角形 19"/>
              <p:cNvSpPr/>
              <p:nvPr userDrawn="1">
                <p:custDataLst>
                  <p:tags r:id="rId7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" name="组合 13"/>
            <p:cNvGrpSpPr/>
            <p:nvPr userDrawn="1"/>
          </p:nvGrpSpPr>
          <p:grpSpPr>
            <a:xfrm>
              <a:off x="11646992" y="61841"/>
              <a:ext cx="401105" cy="405759"/>
              <a:chOff x="11646992" y="61841"/>
              <a:chExt cx="401105" cy="405759"/>
            </a:xfrm>
          </p:grpSpPr>
          <p:sp>
            <p:nvSpPr>
              <p:cNvPr id="15" name="等腰三角形 14"/>
              <p:cNvSpPr/>
              <p:nvPr userDrawn="1">
                <p:custDataLst>
                  <p:tags r:id="rId8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等腰三角形 15"/>
              <p:cNvSpPr/>
              <p:nvPr userDrawn="1">
                <p:custDataLst>
                  <p:tags r:id="rId9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612000" y="781200"/>
            <a:ext cx="10976400" cy="626400"/>
          </a:xfrm>
        </p:spPr>
        <p:txBody>
          <a:bodyPr wrap="square" anchor="ctr">
            <a:normAutofit/>
          </a:bodyPr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4"/>
            </p:custDataLst>
          </p:nvPr>
        </p:nvSpPr>
        <p:spPr>
          <a:xfrm>
            <a:off x="612000" y="1659600"/>
            <a:ext cx="10975975" cy="828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5"/>
            </p:custDataLst>
          </p:nvPr>
        </p:nvSpPr>
        <p:spPr>
          <a:xfrm>
            <a:off x="612775" y="2808000"/>
            <a:ext cx="10965600" cy="34308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>
            <p:custDataLst>
              <p:tags r:id="rId2"/>
            </p:custDataLst>
          </p:nvPr>
        </p:nvGrpSpPr>
        <p:grpSpPr>
          <a:xfrm>
            <a:off x="183418" y="61841"/>
            <a:ext cx="11864679" cy="405759"/>
            <a:chOff x="183418" y="61841"/>
            <a:chExt cx="11864679" cy="405759"/>
          </a:xfrm>
        </p:grpSpPr>
        <p:grpSp>
          <p:nvGrpSpPr>
            <p:cNvPr id="13" name="组合 12"/>
            <p:cNvGrpSpPr/>
            <p:nvPr userDrawn="1"/>
          </p:nvGrpSpPr>
          <p:grpSpPr>
            <a:xfrm>
              <a:off x="183418" y="102451"/>
              <a:ext cx="473938" cy="324538"/>
              <a:chOff x="840016" y="3001700"/>
              <a:chExt cx="2145398" cy="1469102"/>
            </a:xfrm>
          </p:grpSpPr>
          <p:sp>
            <p:nvSpPr>
              <p:cNvPr id="17" name="等腰三角形 16"/>
              <p:cNvSpPr/>
              <p:nvPr userDrawn="1">
                <p:custDataLst>
                  <p:tags r:id="rId3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等腰三角形 17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等腰三角形 18"/>
              <p:cNvSpPr/>
              <p:nvPr userDrawn="1">
                <p:custDataLst>
                  <p:tags r:id="rId5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等腰三角形 19"/>
              <p:cNvSpPr/>
              <p:nvPr userDrawn="1">
                <p:custDataLst>
                  <p:tags r:id="rId6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" name="组合 13"/>
            <p:cNvGrpSpPr/>
            <p:nvPr userDrawn="1"/>
          </p:nvGrpSpPr>
          <p:grpSpPr>
            <a:xfrm>
              <a:off x="11646992" y="61841"/>
              <a:ext cx="401105" cy="405759"/>
              <a:chOff x="11646992" y="61841"/>
              <a:chExt cx="401105" cy="405759"/>
            </a:xfrm>
          </p:grpSpPr>
          <p:sp>
            <p:nvSpPr>
              <p:cNvPr id="15" name="等腰三角形 14"/>
              <p:cNvSpPr/>
              <p:nvPr userDrawn="1">
                <p:custDataLst>
                  <p:tags r:id="rId7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等腰三角形 15"/>
              <p:cNvSpPr/>
              <p:nvPr userDrawn="1">
                <p:custDataLst>
                  <p:tags r:id="rId8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1" name="矩形 10"/>
          <p:cNvSpPr/>
          <p:nvPr userDrawn="1">
            <p:custDataLst>
              <p:tags r:id="rId9"/>
            </p:custDataLst>
          </p:nvPr>
        </p:nvSpPr>
        <p:spPr>
          <a:xfrm>
            <a:off x="0" y="5028971"/>
            <a:ext cx="12192000" cy="182902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604800" y="669600"/>
            <a:ext cx="10976400" cy="565200"/>
          </a:xfrm>
        </p:spPr>
        <p:txBody>
          <a:bodyPr wrap="square" anchor="ctr" anchorCtr="0">
            <a:normAutofit/>
          </a:bodyPr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4"/>
            </p:custDataLst>
          </p:nvPr>
        </p:nvSpPr>
        <p:spPr>
          <a:xfrm>
            <a:off x="604837" y="1681200"/>
            <a:ext cx="10990800" cy="321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5"/>
            </p:custDataLst>
          </p:nvPr>
        </p:nvSpPr>
        <p:spPr>
          <a:xfrm>
            <a:off x="594000" y="5180400"/>
            <a:ext cx="11001600" cy="10116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197545" y="6257952"/>
            <a:ext cx="11846819" cy="405759"/>
            <a:chOff x="197545" y="6257952"/>
            <a:chExt cx="11846819" cy="405759"/>
          </a:xfrm>
        </p:grpSpPr>
        <p:grpSp>
          <p:nvGrpSpPr>
            <p:cNvPr id="16" name="组合 15"/>
            <p:cNvGrpSpPr/>
            <p:nvPr userDrawn="1"/>
          </p:nvGrpSpPr>
          <p:grpSpPr>
            <a:xfrm>
              <a:off x="11570426" y="6298562"/>
              <a:ext cx="473938" cy="324538"/>
              <a:chOff x="840016" y="3001700"/>
              <a:chExt cx="2145398" cy="1469102"/>
            </a:xfrm>
          </p:grpSpPr>
          <p:sp>
            <p:nvSpPr>
              <p:cNvPr id="20" name="等腰三角形 19"/>
              <p:cNvSpPr/>
              <p:nvPr userDrawn="1">
                <p:custDataLst>
                  <p:tags r:id="rId3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等腰三角形 20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等腰三角形 21"/>
              <p:cNvSpPr/>
              <p:nvPr userDrawn="1">
                <p:custDataLst>
                  <p:tags r:id="rId5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等腰三角形 22"/>
              <p:cNvSpPr/>
              <p:nvPr userDrawn="1">
                <p:custDataLst>
                  <p:tags r:id="rId6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7" name="组合 16"/>
            <p:cNvGrpSpPr/>
            <p:nvPr userDrawn="1"/>
          </p:nvGrpSpPr>
          <p:grpSpPr>
            <a:xfrm>
              <a:off x="197545" y="6257952"/>
              <a:ext cx="401105" cy="405759"/>
              <a:chOff x="11646992" y="61841"/>
              <a:chExt cx="401105" cy="405759"/>
            </a:xfrm>
          </p:grpSpPr>
          <p:sp>
            <p:nvSpPr>
              <p:cNvPr id="18" name="等腰三角形 17"/>
              <p:cNvSpPr/>
              <p:nvPr userDrawn="1">
                <p:custDataLst>
                  <p:tags r:id="rId7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等腰三角形 18"/>
              <p:cNvSpPr/>
              <p:nvPr userDrawn="1">
                <p:custDataLst>
                  <p:tags r:id="rId8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4" name="矩形 13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579600" y="237600"/>
            <a:ext cx="11037600" cy="441964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4"/>
            </p:custDataLst>
          </p:nvPr>
        </p:nvSpPr>
        <p:spPr>
          <a:xfrm>
            <a:off x="579600" y="1663200"/>
            <a:ext cx="53424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5"/>
            </p:custDataLst>
          </p:nvPr>
        </p:nvSpPr>
        <p:spPr>
          <a:xfrm>
            <a:off x="6242400" y="1663200"/>
            <a:ext cx="53676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6"/>
            </p:custDataLst>
          </p:nvPr>
        </p:nvSpPr>
        <p:spPr>
          <a:xfrm>
            <a:off x="572400" y="4816800"/>
            <a:ext cx="53424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7"/>
            </p:custDataLst>
          </p:nvPr>
        </p:nvSpPr>
        <p:spPr>
          <a:xfrm>
            <a:off x="6253200" y="4813200"/>
            <a:ext cx="53676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3691"/>
            <a:ext cx="12192000" cy="495061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572050" y="5421989"/>
            <a:ext cx="11521454" cy="1187677"/>
            <a:chOff x="572050" y="5421989"/>
            <a:chExt cx="11521454" cy="1187677"/>
          </a:xfrm>
        </p:grpSpPr>
        <p:grpSp>
          <p:nvGrpSpPr>
            <p:cNvPr id="12" name="组合 11"/>
            <p:cNvGrpSpPr/>
            <p:nvPr userDrawn="1"/>
          </p:nvGrpSpPr>
          <p:grpSpPr>
            <a:xfrm>
              <a:off x="10706263" y="5540858"/>
              <a:ext cx="1387241" cy="949939"/>
              <a:chOff x="840016" y="3001700"/>
              <a:chExt cx="2145398" cy="1469102"/>
            </a:xfrm>
          </p:grpSpPr>
          <p:sp>
            <p:nvSpPr>
              <p:cNvPr id="16" name="等腰三角形 15"/>
              <p:cNvSpPr/>
              <p:nvPr userDrawn="1">
                <p:custDataLst>
                  <p:tags r:id="rId4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等腰三角形 16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等腰三角形 17"/>
              <p:cNvSpPr/>
              <p:nvPr userDrawn="1">
                <p:custDataLst>
                  <p:tags r:id="rId6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等腰三角形 18"/>
              <p:cNvSpPr/>
              <p:nvPr userDrawn="1">
                <p:custDataLst>
                  <p:tags r:id="rId7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 userDrawn="1"/>
          </p:nvGrpSpPr>
          <p:grpSpPr>
            <a:xfrm>
              <a:off x="572050" y="5421989"/>
              <a:ext cx="1174055" cy="1187677"/>
              <a:chOff x="11646992" y="61841"/>
              <a:chExt cx="401105" cy="405759"/>
            </a:xfrm>
          </p:grpSpPr>
          <p:sp>
            <p:nvSpPr>
              <p:cNvPr id="14" name="等腰三角形 13"/>
              <p:cNvSpPr/>
              <p:nvPr userDrawn="1">
                <p:custDataLst>
                  <p:tags r:id="rId8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等腰三角形 14"/>
              <p:cNvSpPr/>
              <p:nvPr userDrawn="1">
                <p:custDataLst>
                  <p:tags r:id="rId9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0"/>
            </p:custDataLst>
          </p:nvPr>
        </p:nvSpPr>
        <p:spPr>
          <a:xfrm>
            <a:off x="1522800" y="1339200"/>
            <a:ext cx="9144000" cy="2386800"/>
          </a:xfrm>
        </p:spPr>
        <p:txBody>
          <a:bodyPr wrap="square"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4"/>
            </p:custDataLst>
          </p:nvPr>
        </p:nvSpPr>
        <p:spPr>
          <a:xfrm>
            <a:off x="1522413" y="3862800"/>
            <a:ext cx="9144000" cy="1656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-3" y="-2"/>
            <a:ext cx="12192002" cy="6840161"/>
            <a:chOff x="-3" y="-2"/>
            <a:chExt cx="12192002" cy="6840161"/>
          </a:xfrm>
        </p:grpSpPr>
        <p:grpSp>
          <p:nvGrpSpPr>
            <p:cNvPr id="9" name="组合 8"/>
            <p:cNvGrpSpPr/>
            <p:nvPr userDrawn="1"/>
          </p:nvGrpSpPr>
          <p:grpSpPr>
            <a:xfrm>
              <a:off x="-1" y="-2"/>
              <a:ext cx="12191999" cy="4838702"/>
              <a:chOff x="-1" y="-2"/>
              <a:chExt cx="12191999" cy="4838702"/>
            </a:xfrm>
          </p:grpSpPr>
          <p:pic>
            <p:nvPicPr>
              <p:cNvPr id="6" name="图片 5"/>
              <p:cNvPicPr>
                <a:picLocks noChangeAspect="1"/>
              </p:cNvPicPr>
              <p:nvPr userDrawn="1">
                <p:custDataLst>
                  <p:tags r:id="rId3"/>
                </p:custDataLst>
              </p:nvPr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" y="-1"/>
                <a:ext cx="12191999" cy="4838701"/>
              </a:xfrm>
              <a:prstGeom prst="rect">
                <a:avLst/>
              </a:prstGeom>
            </p:spPr>
          </p:pic>
          <p:sp>
            <p:nvSpPr>
              <p:cNvPr id="8" name="矩形 7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0" y="-2"/>
                <a:ext cx="12191998" cy="4838702"/>
              </a:xfrm>
              <a:prstGeom prst="rect">
                <a:avLst/>
              </a:prstGeom>
              <a:solidFill>
                <a:schemeClr val="tx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" name="等腰三角形 10"/>
            <p:cNvSpPr/>
            <p:nvPr userDrawn="1">
              <p:custDataLst>
                <p:tags r:id="rId6"/>
              </p:custDataLst>
            </p:nvPr>
          </p:nvSpPr>
          <p:spPr>
            <a:xfrm rot="16200000">
              <a:off x="3505203" y="3085012"/>
              <a:ext cx="1059542" cy="3309255"/>
            </a:xfrm>
            <a:prstGeom prst="triangle">
              <a:avLst>
                <a:gd name="adj" fmla="val 50568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/>
            <p:cNvSpPr/>
            <p:nvPr userDrawn="1">
              <p:custDataLst>
                <p:tags r:id="rId7"/>
              </p:custDataLst>
            </p:nvPr>
          </p:nvSpPr>
          <p:spPr>
            <a:xfrm rot="5400000" flipH="1">
              <a:off x="6814456" y="3085013"/>
              <a:ext cx="1059542" cy="3309255"/>
            </a:xfrm>
            <a:prstGeom prst="triangle">
              <a:avLst>
                <a:gd name="adj" fmla="val 5056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: 形状 20"/>
            <p:cNvSpPr/>
            <p:nvPr userDrawn="1">
              <p:custDataLst>
                <p:tags r:id="rId8"/>
              </p:custDataLst>
            </p:nvPr>
          </p:nvSpPr>
          <p:spPr>
            <a:xfrm>
              <a:off x="-3" y="4190028"/>
              <a:ext cx="12192002" cy="2650131"/>
            </a:xfrm>
            <a:custGeom>
              <a:avLst/>
              <a:gdLst>
                <a:gd name="connsiteX0" fmla="*/ 12192002 w 12192002"/>
                <a:gd name="connsiteY0" fmla="*/ 0 h 2650131"/>
                <a:gd name="connsiteX1" fmla="*/ 12192002 w 12192002"/>
                <a:gd name="connsiteY1" fmla="*/ 611457 h 2650131"/>
                <a:gd name="connsiteX2" fmla="*/ 0 w 12192002"/>
                <a:gd name="connsiteY2" fmla="*/ 2650131 h 2650131"/>
                <a:gd name="connsiteX3" fmla="*/ 0 w 12192002"/>
                <a:gd name="connsiteY3" fmla="*/ 2038675 h 2650131"/>
                <a:gd name="connsiteX4" fmla="*/ 12192002 w 12192002"/>
                <a:gd name="connsiteY4" fmla="*/ 0 h 265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2002" h="2650131">
                  <a:moveTo>
                    <a:pt x="12192002" y="0"/>
                  </a:moveTo>
                  <a:lnTo>
                    <a:pt x="12192002" y="611457"/>
                  </a:lnTo>
                  <a:lnTo>
                    <a:pt x="0" y="2650131"/>
                  </a:lnTo>
                  <a:lnTo>
                    <a:pt x="0" y="2038675"/>
                  </a:lnTo>
                  <a:lnTo>
                    <a:pt x="12192002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: 形状 19"/>
            <p:cNvSpPr/>
            <p:nvPr userDrawn="1">
              <p:custDataLst>
                <p:tags r:id="rId9"/>
              </p:custDataLst>
            </p:nvPr>
          </p:nvSpPr>
          <p:spPr>
            <a:xfrm>
              <a:off x="-1" y="4307115"/>
              <a:ext cx="5689600" cy="1901370"/>
            </a:xfrm>
            <a:custGeom>
              <a:avLst/>
              <a:gdLst>
                <a:gd name="connsiteX0" fmla="*/ 0 w 5689600"/>
                <a:gd name="connsiteY0" fmla="*/ 0 h 1901370"/>
                <a:gd name="connsiteX1" fmla="*/ 5689600 w 5689600"/>
                <a:gd name="connsiteY1" fmla="*/ 961485 h 1901370"/>
                <a:gd name="connsiteX2" fmla="*/ 0 w 5689600"/>
                <a:gd name="connsiteY2" fmla="*/ 1901370 h 1901370"/>
                <a:gd name="connsiteX3" fmla="*/ 0 w 5689600"/>
                <a:gd name="connsiteY3" fmla="*/ 0 h 1901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89600" h="1901370">
                  <a:moveTo>
                    <a:pt x="0" y="0"/>
                  </a:moveTo>
                  <a:lnTo>
                    <a:pt x="5689600" y="961485"/>
                  </a:lnTo>
                  <a:lnTo>
                    <a:pt x="0" y="19013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4" hasCustomPrompt="1"/>
            <p:custDataLst>
              <p:tags r:id="rId13"/>
            </p:custDataLst>
          </p:nvPr>
        </p:nvSpPr>
        <p:spPr>
          <a:xfrm>
            <a:off x="2921000" y="3228025"/>
            <a:ext cx="6350000" cy="1236972"/>
          </a:xfrm>
        </p:spPr>
        <p:txBody>
          <a:bodyPr vert="horz" wrap="square" lIns="91440" tIns="45720" rIns="91440" bIns="45720" anchor="t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Pts val="1600"/>
              <a:buFont typeface="Arial" panose="020B0604020202020204" pitchFamily="34" charset="0"/>
              <a:buNone/>
              <a:defRPr sz="1600" b="0" spc="1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idx="13" hasCustomPrompt="1"/>
            <p:custDataLst>
              <p:tags r:id="rId14"/>
            </p:custDataLst>
          </p:nvPr>
        </p:nvSpPr>
        <p:spPr>
          <a:xfrm>
            <a:off x="2921000" y="1682433"/>
            <a:ext cx="6350000" cy="1342390"/>
          </a:xfrm>
        </p:spPr>
        <p:txBody>
          <a:bodyPr vert="horz" wrap="square" lIns="91440" tIns="45720" rIns="91440" bIns="45720" anchor="ctr" anchorCtr="0">
            <a:normAutofit/>
          </a:bodyPr>
          <a:lstStyle>
            <a:lvl1pPr marL="0" marR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ts val="7200"/>
              <a:buFont typeface="Arial" panose="020B0604020202020204" pitchFamily="34" charset="0"/>
              <a:buNone/>
              <a:defRPr sz="7200" b="0" spc="700">
                <a:solidFill>
                  <a:schemeClr val="bg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cxnSp>
        <p:nvCxnSpPr>
          <p:cNvPr id="7" name="直接连接符 6"/>
          <p:cNvCxnSpPr/>
          <p:nvPr userDrawn="1">
            <p:custDataLst>
              <p:tags r:id="rId15"/>
            </p:custDataLst>
          </p:nvPr>
        </p:nvCxnSpPr>
        <p:spPr>
          <a:xfrm>
            <a:off x="4174490" y="3100546"/>
            <a:ext cx="384302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占位符 13"/>
          <p:cNvSpPr>
            <a:spLocks noGrp="1"/>
          </p:cNvSpPr>
          <p:nvPr>
            <p:ph type="body" sz="quarter" idx="15" hasCustomPrompt="1"/>
            <p:custDataLst>
              <p:tags r:id="rId16"/>
            </p:custDataLst>
          </p:nvPr>
        </p:nvSpPr>
        <p:spPr>
          <a:xfrm>
            <a:off x="3764898" y="4554994"/>
            <a:ext cx="1789598" cy="395696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编辑副标题</a:t>
            </a:r>
            <a:endParaRPr lang="zh-CN" altLang="en-US" dirty="0"/>
          </a:p>
        </p:txBody>
      </p:sp>
      <p:sp>
        <p:nvSpPr>
          <p:cNvPr id="22" name="文本占位符 13"/>
          <p:cNvSpPr>
            <a:spLocks noGrp="1"/>
          </p:cNvSpPr>
          <p:nvPr>
            <p:ph type="body" sz="quarter" idx="16" hasCustomPrompt="1"/>
            <p:custDataLst>
              <p:tags r:id="rId17"/>
            </p:custDataLst>
          </p:nvPr>
        </p:nvSpPr>
        <p:spPr>
          <a:xfrm>
            <a:off x="5827139" y="4554994"/>
            <a:ext cx="1789598" cy="395696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 userDrawn="1">
            <p:custDataLst>
              <p:tags r:id="rId2"/>
            </p:custDataLst>
          </p:nvPr>
        </p:nvGrpSpPr>
        <p:grpSpPr>
          <a:xfrm>
            <a:off x="183418" y="61841"/>
            <a:ext cx="11864679" cy="405759"/>
            <a:chOff x="183418" y="61841"/>
            <a:chExt cx="11864679" cy="405759"/>
          </a:xfrm>
        </p:grpSpPr>
        <p:grpSp>
          <p:nvGrpSpPr>
            <p:cNvPr id="9" name="组合 8"/>
            <p:cNvGrpSpPr/>
            <p:nvPr userDrawn="1"/>
          </p:nvGrpSpPr>
          <p:grpSpPr>
            <a:xfrm>
              <a:off x="183418" y="102451"/>
              <a:ext cx="473938" cy="324538"/>
              <a:chOff x="840016" y="3001700"/>
              <a:chExt cx="2145398" cy="1469102"/>
            </a:xfrm>
          </p:grpSpPr>
          <p:sp>
            <p:nvSpPr>
              <p:cNvPr id="10" name="等腰三角形 9"/>
              <p:cNvSpPr/>
              <p:nvPr userDrawn="1">
                <p:custDataLst>
                  <p:tags r:id="rId3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等腰三角形 10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等腰三角形 11"/>
              <p:cNvSpPr/>
              <p:nvPr userDrawn="1">
                <p:custDataLst>
                  <p:tags r:id="rId5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等腰三角形 12"/>
              <p:cNvSpPr/>
              <p:nvPr userDrawn="1">
                <p:custDataLst>
                  <p:tags r:id="rId6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 userDrawn="1"/>
          </p:nvGrpSpPr>
          <p:grpSpPr>
            <a:xfrm>
              <a:off x="11646992" y="61841"/>
              <a:ext cx="401105" cy="405759"/>
              <a:chOff x="11646992" y="61841"/>
              <a:chExt cx="401105" cy="405759"/>
            </a:xfrm>
          </p:grpSpPr>
          <p:sp>
            <p:nvSpPr>
              <p:cNvPr id="15" name="等腰三角形 14"/>
              <p:cNvSpPr/>
              <p:nvPr userDrawn="1">
                <p:custDataLst>
                  <p:tags r:id="rId7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等腰三角形 16"/>
              <p:cNvSpPr/>
              <p:nvPr userDrawn="1">
                <p:custDataLst>
                  <p:tags r:id="rId8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0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55"/>
          <p:cNvGrpSpPr/>
          <p:nvPr userDrawn="1">
            <p:custDataLst>
              <p:tags r:id="rId2"/>
            </p:custDataLst>
          </p:nvPr>
        </p:nvGrpSpPr>
        <p:grpSpPr>
          <a:xfrm flipV="1">
            <a:off x="5048295" y="6110221"/>
            <a:ext cx="1953563" cy="747779"/>
            <a:chOff x="5048295" y="0"/>
            <a:chExt cx="1953563" cy="747779"/>
          </a:xfrm>
        </p:grpSpPr>
        <p:sp>
          <p:nvSpPr>
            <p:cNvPr id="57" name="任意多边形: 形状 56"/>
            <p:cNvSpPr/>
            <p:nvPr userDrawn="1">
              <p:custDataLst>
                <p:tags r:id="rId3"/>
              </p:custDataLst>
            </p:nvPr>
          </p:nvSpPr>
          <p:spPr>
            <a:xfrm>
              <a:off x="5048295" y="0"/>
              <a:ext cx="849147" cy="747779"/>
            </a:xfrm>
            <a:custGeom>
              <a:avLst/>
              <a:gdLst>
                <a:gd name="connsiteX0" fmla="*/ 148431 w 849147"/>
                <a:gd name="connsiteY0" fmla="*/ 0 h 747779"/>
                <a:gd name="connsiteX1" fmla="*/ 655593 w 849147"/>
                <a:gd name="connsiteY1" fmla="*/ 0 h 747779"/>
                <a:gd name="connsiteX2" fmla="*/ 818318 w 849147"/>
                <a:gd name="connsiteY2" fmla="*/ 626971 h 747779"/>
                <a:gd name="connsiteX3" fmla="*/ 849147 w 849147"/>
                <a:gd name="connsiteY3" fmla="*/ 747779 h 747779"/>
                <a:gd name="connsiteX4" fmla="*/ 0 w 849147"/>
                <a:gd name="connsiteY4" fmla="*/ 131737 h 747779"/>
                <a:gd name="connsiteX5" fmla="*/ 148431 w 849147"/>
                <a:gd name="connsiteY5" fmla="*/ 0 h 74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9147" h="747779">
                  <a:moveTo>
                    <a:pt x="148431" y="0"/>
                  </a:moveTo>
                  <a:lnTo>
                    <a:pt x="655593" y="0"/>
                  </a:lnTo>
                  <a:lnTo>
                    <a:pt x="818318" y="626971"/>
                  </a:lnTo>
                  <a:lnTo>
                    <a:pt x="849147" y="747779"/>
                  </a:lnTo>
                  <a:lnTo>
                    <a:pt x="0" y="131737"/>
                  </a:lnTo>
                  <a:lnTo>
                    <a:pt x="148431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8" name="任意多边形: 形状 57"/>
            <p:cNvSpPr/>
            <p:nvPr userDrawn="1">
              <p:custDataLst>
                <p:tags r:id="rId4"/>
              </p:custDataLst>
            </p:nvPr>
          </p:nvSpPr>
          <p:spPr>
            <a:xfrm>
              <a:off x="5706616" y="0"/>
              <a:ext cx="1295242" cy="745453"/>
            </a:xfrm>
            <a:custGeom>
              <a:avLst/>
              <a:gdLst>
                <a:gd name="connsiteX0" fmla="*/ 0 w 1295242"/>
                <a:gd name="connsiteY0" fmla="*/ 0 h 745453"/>
                <a:gd name="connsiteX1" fmla="*/ 1295242 w 1295242"/>
                <a:gd name="connsiteY1" fmla="*/ 0 h 745453"/>
                <a:gd name="connsiteX2" fmla="*/ 190748 w 1295242"/>
                <a:gd name="connsiteY2" fmla="*/ 745453 h 745453"/>
                <a:gd name="connsiteX3" fmla="*/ 159997 w 1295242"/>
                <a:gd name="connsiteY3" fmla="*/ 626971 h 745453"/>
                <a:gd name="connsiteX4" fmla="*/ 0 w 1295242"/>
                <a:gd name="connsiteY4" fmla="*/ 0 h 74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5242" h="745453">
                  <a:moveTo>
                    <a:pt x="0" y="0"/>
                  </a:moveTo>
                  <a:lnTo>
                    <a:pt x="1295242" y="0"/>
                  </a:lnTo>
                  <a:lnTo>
                    <a:pt x="190748" y="745453"/>
                  </a:lnTo>
                  <a:lnTo>
                    <a:pt x="159997" y="626971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9" name="任意多边形: 形状 58"/>
            <p:cNvSpPr/>
            <p:nvPr userDrawn="1">
              <p:custDataLst>
                <p:tags r:id="rId5"/>
              </p:custDataLst>
            </p:nvPr>
          </p:nvSpPr>
          <p:spPr>
            <a:xfrm>
              <a:off x="5358208" y="0"/>
              <a:ext cx="136506" cy="175866"/>
            </a:xfrm>
            <a:custGeom>
              <a:avLst/>
              <a:gdLst>
                <a:gd name="connsiteX0" fmla="*/ 0 w 136506"/>
                <a:gd name="connsiteY0" fmla="*/ 0 h 175866"/>
                <a:gd name="connsiteX1" fmla="*/ 136506 w 136506"/>
                <a:gd name="connsiteY1" fmla="*/ 0 h 175866"/>
                <a:gd name="connsiteX2" fmla="*/ 51840 w 136506"/>
                <a:gd name="connsiteY2" fmla="*/ 175866 h 175866"/>
                <a:gd name="connsiteX3" fmla="*/ 0 w 136506"/>
                <a:gd name="connsiteY3" fmla="*/ 0 h 175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506" h="175866">
                  <a:moveTo>
                    <a:pt x="0" y="0"/>
                  </a:moveTo>
                  <a:lnTo>
                    <a:pt x="136506" y="0"/>
                  </a:lnTo>
                  <a:lnTo>
                    <a:pt x="51840" y="1758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0" name="任意多边形: 形状 59"/>
            <p:cNvSpPr/>
            <p:nvPr userDrawn="1">
              <p:custDataLst>
                <p:tags r:id="rId6"/>
              </p:custDataLst>
            </p:nvPr>
          </p:nvSpPr>
          <p:spPr>
            <a:xfrm>
              <a:off x="5414130" y="0"/>
              <a:ext cx="384908" cy="168929"/>
            </a:xfrm>
            <a:custGeom>
              <a:avLst/>
              <a:gdLst>
                <a:gd name="connsiteX0" fmla="*/ 81213 w 384908"/>
                <a:gd name="connsiteY0" fmla="*/ 0 h 168929"/>
                <a:gd name="connsiteX1" fmla="*/ 384908 w 384908"/>
                <a:gd name="connsiteY1" fmla="*/ 0 h 168929"/>
                <a:gd name="connsiteX2" fmla="*/ 0 w 384908"/>
                <a:gd name="connsiteY2" fmla="*/ 168929 h 168929"/>
                <a:gd name="connsiteX3" fmla="*/ 81213 w 384908"/>
                <a:gd name="connsiteY3" fmla="*/ 0 h 16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4908" h="168929">
                  <a:moveTo>
                    <a:pt x="81213" y="0"/>
                  </a:moveTo>
                  <a:lnTo>
                    <a:pt x="384908" y="0"/>
                  </a:lnTo>
                  <a:lnTo>
                    <a:pt x="0" y="168929"/>
                  </a:lnTo>
                  <a:lnTo>
                    <a:pt x="81213" y="0"/>
                  </a:lnTo>
                  <a:close/>
                </a:path>
              </a:pathLst>
            </a:custGeom>
            <a:solidFill>
              <a:schemeClr val="bg2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1" name="任意多边形: 形状 60"/>
            <p:cNvSpPr/>
            <p:nvPr userDrawn="1">
              <p:custDataLst>
                <p:tags r:id="rId7"/>
              </p:custDataLst>
            </p:nvPr>
          </p:nvSpPr>
          <p:spPr>
            <a:xfrm>
              <a:off x="5703888" y="0"/>
              <a:ext cx="162725" cy="626971"/>
            </a:xfrm>
            <a:custGeom>
              <a:avLst/>
              <a:gdLst>
                <a:gd name="connsiteX0" fmla="*/ 0 w 162725"/>
                <a:gd name="connsiteY0" fmla="*/ 0 h 626971"/>
                <a:gd name="connsiteX1" fmla="*/ 2728 w 162725"/>
                <a:gd name="connsiteY1" fmla="*/ 0 h 626971"/>
                <a:gd name="connsiteX2" fmla="*/ 162725 w 162725"/>
                <a:gd name="connsiteY2" fmla="*/ 626971 h 626971"/>
                <a:gd name="connsiteX3" fmla="*/ 0 w 162725"/>
                <a:gd name="connsiteY3" fmla="*/ 0 h 626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725" h="626971">
                  <a:moveTo>
                    <a:pt x="0" y="0"/>
                  </a:moveTo>
                  <a:lnTo>
                    <a:pt x="2728" y="0"/>
                  </a:lnTo>
                  <a:lnTo>
                    <a:pt x="162725" y="626971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55" name="组合 54"/>
          <p:cNvGrpSpPr/>
          <p:nvPr userDrawn="1">
            <p:custDataLst>
              <p:tags r:id="rId8"/>
            </p:custDataLst>
          </p:nvPr>
        </p:nvGrpSpPr>
        <p:grpSpPr>
          <a:xfrm>
            <a:off x="5048295" y="0"/>
            <a:ext cx="1953563" cy="747779"/>
            <a:chOff x="5048295" y="0"/>
            <a:chExt cx="1953563" cy="747779"/>
          </a:xfrm>
        </p:grpSpPr>
        <p:sp>
          <p:nvSpPr>
            <p:cNvPr id="47" name="任意多边形: 形状 46"/>
            <p:cNvSpPr/>
            <p:nvPr userDrawn="1">
              <p:custDataLst>
                <p:tags r:id="rId9"/>
              </p:custDataLst>
            </p:nvPr>
          </p:nvSpPr>
          <p:spPr>
            <a:xfrm>
              <a:off x="5048295" y="0"/>
              <a:ext cx="849147" cy="747779"/>
            </a:xfrm>
            <a:custGeom>
              <a:avLst/>
              <a:gdLst>
                <a:gd name="connsiteX0" fmla="*/ 148431 w 849147"/>
                <a:gd name="connsiteY0" fmla="*/ 0 h 747779"/>
                <a:gd name="connsiteX1" fmla="*/ 655593 w 849147"/>
                <a:gd name="connsiteY1" fmla="*/ 0 h 747779"/>
                <a:gd name="connsiteX2" fmla="*/ 818318 w 849147"/>
                <a:gd name="connsiteY2" fmla="*/ 626971 h 747779"/>
                <a:gd name="connsiteX3" fmla="*/ 849147 w 849147"/>
                <a:gd name="connsiteY3" fmla="*/ 747779 h 747779"/>
                <a:gd name="connsiteX4" fmla="*/ 0 w 849147"/>
                <a:gd name="connsiteY4" fmla="*/ 131737 h 747779"/>
                <a:gd name="connsiteX5" fmla="*/ 148431 w 849147"/>
                <a:gd name="connsiteY5" fmla="*/ 0 h 74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9147" h="747779">
                  <a:moveTo>
                    <a:pt x="148431" y="0"/>
                  </a:moveTo>
                  <a:lnTo>
                    <a:pt x="655593" y="0"/>
                  </a:lnTo>
                  <a:lnTo>
                    <a:pt x="818318" y="626971"/>
                  </a:lnTo>
                  <a:lnTo>
                    <a:pt x="849147" y="747779"/>
                  </a:lnTo>
                  <a:lnTo>
                    <a:pt x="0" y="131737"/>
                  </a:lnTo>
                  <a:lnTo>
                    <a:pt x="148431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6" name="任意多边形: 形状 45"/>
            <p:cNvSpPr/>
            <p:nvPr userDrawn="1">
              <p:custDataLst>
                <p:tags r:id="rId10"/>
              </p:custDataLst>
            </p:nvPr>
          </p:nvSpPr>
          <p:spPr>
            <a:xfrm>
              <a:off x="5706616" y="0"/>
              <a:ext cx="1295242" cy="745453"/>
            </a:xfrm>
            <a:custGeom>
              <a:avLst/>
              <a:gdLst>
                <a:gd name="connsiteX0" fmla="*/ 0 w 1295242"/>
                <a:gd name="connsiteY0" fmla="*/ 0 h 745453"/>
                <a:gd name="connsiteX1" fmla="*/ 1295242 w 1295242"/>
                <a:gd name="connsiteY1" fmla="*/ 0 h 745453"/>
                <a:gd name="connsiteX2" fmla="*/ 190748 w 1295242"/>
                <a:gd name="connsiteY2" fmla="*/ 745453 h 745453"/>
                <a:gd name="connsiteX3" fmla="*/ 159997 w 1295242"/>
                <a:gd name="connsiteY3" fmla="*/ 626971 h 745453"/>
                <a:gd name="connsiteX4" fmla="*/ 0 w 1295242"/>
                <a:gd name="connsiteY4" fmla="*/ 0 h 74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5242" h="745453">
                  <a:moveTo>
                    <a:pt x="0" y="0"/>
                  </a:moveTo>
                  <a:lnTo>
                    <a:pt x="1295242" y="0"/>
                  </a:lnTo>
                  <a:lnTo>
                    <a:pt x="190748" y="745453"/>
                  </a:lnTo>
                  <a:lnTo>
                    <a:pt x="159997" y="626971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8" name="任意多边形: 形状 37"/>
            <p:cNvSpPr/>
            <p:nvPr userDrawn="1">
              <p:custDataLst>
                <p:tags r:id="rId11"/>
              </p:custDataLst>
            </p:nvPr>
          </p:nvSpPr>
          <p:spPr>
            <a:xfrm>
              <a:off x="5358208" y="0"/>
              <a:ext cx="136506" cy="175866"/>
            </a:xfrm>
            <a:custGeom>
              <a:avLst/>
              <a:gdLst>
                <a:gd name="connsiteX0" fmla="*/ 0 w 136506"/>
                <a:gd name="connsiteY0" fmla="*/ 0 h 175866"/>
                <a:gd name="connsiteX1" fmla="*/ 136506 w 136506"/>
                <a:gd name="connsiteY1" fmla="*/ 0 h 175866"/>
                <a:gd name="connsiteX2" fmla="*/ 51840 w 136506"/>
                <a:gd name="connsiteY2" fmla="*/ 175866 h 175866"/>
                <a:gd name="connsiteX3" fmla="*/ 0 w 136506"/>
                <a:gd name="connsiteY3" fmla="*/ 0 h 175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506" h="175866">
                  <a:moveTo>
                    <a:pt x="0" y="0"/>
                  </a:moveTo>
                  <a:lnTo>
                    <a:pt x="136506" y="0"/>
                  </a:lnTo>
                  <a:lnTo>
                    <a:pt x="51840" y="1758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2" name="任意多边形: 形状 41"/>
            <p:cNvSpPr/>
            <p:nvPr userDrawn="1">
              <p:custDataLst>
                <p:tags r:id="rId12"/>
              </p:custDataLst>
            </p:nvPr>
          </p:nvSpPr>
          <p:spPr>
            <a:xfrm>
              <a:off x="5414130" y="0"/>
              <a:ext cx="384908" cy="168929"/>
            </a:xfrm>
            <a:custGeom>
              <a:avLst/>
              <a:gdLst>
                <a:gd name="connsiteX0" fmla="*/ 81213 w 384908"/>
                <a:gd name="connsiteY0" fmla="*/ 0 h 168929"/>
                <a:gd name="connsiteX1" fmla="*/ 384908 w 384908"/>
                <a:gd name="connsiteY1" fmla="*/ 0 h 168929"/>
                <a:gd name="connsiteX2" fmla="*/ 0 w 384908"/>
                <a:gd name="connsiteY2" fmla="*/ 168929 h 168929"/>
                <a:gd name="connsiteX3" fmla="*/ 81213 w 384908"/>
                <a:gd name="connsiteY3" fmla="*/ 0 h 16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4908" h="168929">
                  <a:moveTo>
                    <a:pt x="81213" y="0"/>
                  </a:moveTo>
                  <a:lnTo>
                    <a:pt x="384908" y="0"/>
                  </a:lnTo>
                  <a:lnTo>
                    <a:pt x="0" y="168929"/>
                  </a:lnTo>
                  <a:lnTo>
                    <a:pt x="81213" y="0"/>
                  </a:lnTo>
                  <a:close/>
                </a:path>
              </a:pathLst>
            </a:custGeom>
            <a:solidFill>
              <a:schemeClr val="bg2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0" name="任意多边形: 形状 49"/>
            <p:cNvSpPr/>
            <p:nvPr userDrawn="1">
              <p:custDataLst>
                <p:tags r:id="rId13"/>
              </p:custDataLst>
            </p:nvPr>
          </p:nvSpPr>
          <p:spPr>
            <a:xfrm>
              <a:off x="5703888" y="0"/>
              <a:ext cx="162725" cy="626971"/>
            </a:xfrm>
            <a:custGeom>
              <a:avLst/>
              <a:gdLst>
                <a:gd name="connsiteX0" fmla="*/ 0 w 162725"/>
                <a:gd name="connsiteY0" fmla="*/ 0 h 626971"/>
                <a:gd name="connsiteX1" fmla="*/ 2728 w 162725"/>
                <a:gd name="connsiteY1" fmla="*/ 0 h 626971"/>
                <a:gd name="connsiteX2" fmla="*/ 162725 w 162725"/>
                <a:gd name="connsiteY2" fmla="*/ 626971 h 626971"/>
                <a:gd name="connsiteX3" fmla="*/ 0 w 162725"/>
                <a:gd name="connsiteY3" fmla="*/ 0 h 626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725" h="626971">
                  <a:moveTo>
                    <a:pt x="0" y="0"/>
                  </a:moveTo>
                  <a:lnTo>
                    <a:pt x="2728" y="0"/>
                  </a:lnTo>
                  <a:lnTo>
                    <a:pt x="162725" y="626971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idx="13" hasCustomPrompt="1"/>
            <p:custDataLst>
              <p:tags r:id="rId17"/>
            </p:custDataLst>
          </p:nvPr>
        </p:nvSpPr>
        <p:spPr>
          <a:xfrm>
            <a:off x="2772046" y="3589972"/>
            <a:ext cx="6647908" cy="971550"/>
          </a:xfrm>
        </p:spPr>
        <p:txBody>
          <a:bodyPr vert="horz" wrap="square" lIns="91440" tIns="45720" rIns="91440" bIns="4572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ts val="4800"/>
              <a:buFont typeface="Arial" panose="020B0604020202020204" pitchFamily="34" charset="0"/>
              <a:buNone/>
              <a:defRPr sz="4800" b="0" spc="500">
                <a:solidFill>
                  <a:schemeClr val="bg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 userDrawn="1">
            <p:custDataLst>
              <p:tags r:id="rId2"/>
            </p:custDataLst>
          </p:nvPr>
        </p:nvGrpSpPr>
        <p:grpSpPr>
          <a:xfrm>
            <a:off x="183418" y="61841"/>
            <a:ext cx="11864679" cy="405759"/>
            <a:chOff x="183418" y="61841"/>
            <a:chExt cx="11864679" cy="405759"/>
          </a:xfrm>
        </p:grpSpPr>
        <p:grpSp>
          <p:nvGrpSpPr>
            <p:cNvPr id="16" name="组合 15"/>
            <p:cNvGrpSpPr/>
            <p:nvPr userDrawn="1"/>
          </p:nvGrpSpPr>
          <p:grpSpPr>
            <a:xfrm>
              <a:off x="183418" y="102451"/>
              <a:ext cx="473938" cy="324538"/>
              <a:chOff x="840016" y="3001700"/>
              <a:chExt cx="2145398" cy="1469102"/>
            </a:xfrm>
          </p:grpSpPr>
          <p:sp>
            <p:nvSpPr>
              <p:cNvPr id="20" name="等腰三角形 19"/>
              <p:cNvSpPr/>
              <p:nvPr userDrawn="1">
                <p:custDataLst>
                  <p:tags r:id="rId3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等腰三角形 20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等腰三角形 21"/>
              <p:cNvSpPr/>
              <p:nvPr userDrawn="1">
                <p:custDataLst>
                  <p:tags r:id="rId5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等腰三角形 22"/>
              <p:cNvSpPr/>
              <p:nvPr userDrawn="1">
                <p:custDataLst>
                  <p:tags r:id="rId6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7" name="组合 16"/>
            <p:cNvGrpSpPr/>
            <p:nvPr userDrawn="1"/>
          </p:nvGrpSpPr>
          <p:grpSpPr>
            <a:xfrm>
              <a:off x="11646992" y="61841"/>
              <a:ext cx="401105" cy="405759"/>
              <a:chOff x="11646992" y="61841"/>
              <a:chExt cx="401105" cy="405759"/>
            </a:xfrm>
          </p:grpSpPr>
          <p:sp>
            <p:nvSpPr>
              <p:cNvPr id="18" name="等腰三角形 17"/>
              <p:cNvSpPr/>
              <p:nvPr userDrawn="1">
                <p:custDataLst>
                  <p:tags r:id="rId7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等腰三角形 18"/>
              <p:cNvSpPr/>
              <p:nvPr userDrawn="1">
                <p:custDataLst>
                  <p:tags r:id="rId8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0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1"/>
            </p:custDataLst>
          </p:nvPr>
        </p:nvSpPr>
        <p:spPr>
          <a:xfrm>
            <a:off x="6238877" y="952508"/>
            <a:ext cx="5283242" cy="5388907"/>
          </a:xfrm>
        </p:spPr>
        <p:txBody>
          <a:bodyPr wrap="square"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eaLnBrk="1" fontAlgn="auto" latinLnBrk="0" hangingPunct="1">
              <a:defRPr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defRPr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 userDrawn="1">
            <p:custDataLst>
              <p:tags r:id="rId2"/>
            </p:custDataLst>
          </p:nvPr>
        </p:nvGrpSpPr>
        <p:grpSpPr>
          <a:xfrm>
            <a:off x="183418" y="61841"/>
            <a:ext cx="11864679" cy="405759"/>
            <a:chOff x="183418" y="61841"/>
            <a:chExt cx="11864679" cy="405759"/>
          </a:xfrm>
        </p:grpSpPr>
        <p:grpSp>
          <p:nvGrpSpPr>
            <p:cNvPr id="18" name="组合 17"/>
            <p:cNvGrpSpPr/>
            <p:nvPr userDrawn="1"/>
          </p:nvGrpSpPr>
          <p:grpSpPr>
            <a:xfrm>
              <a:off x="183418" y="102451"/>
              <a:ext cx="473938" cy="324538"/>
              <a:chOff x="840016" y="3001700"/>
              <a:chExt cx="2145398" cy="1469102"/>
            </a:xfrm>
          </p:grpSpPr>
          <p:sp>
            <p:nvSpPr>
              <p:cNvPr id="22" name="等腰三角形 21"/>
              <p:cNvSpPr/>
              <p:nvPr userDrawn="1">
                <p:custDataLst>
                  <p:tags r:id="rId3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等腰三角形 22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等腰三角形 23"/>
              <p:cNvSpPr/>
              <p:nvPr userDrawn="1">
                <p:custDataLst>
                  <p:tags r:id="rId5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等腰三角形 24"/>
              <p:cNvSpPr/>
              <p:nvPr userDrawn="1">
                <p:custDataLst>
                  <p:tags r:id="rId6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 userDrawn="1"/>
          </p:nvGrpSpPr>
          <p:grpSpPr>
            <a:xfrm>
              <a:off x="11646992" y="61841"/>
              <a:ext cx="401105" cy="405759"/>
              <a:chOff x="11646992" y="61841"/>
              <a:chExt cx="401105" cy="405759"/>
            </a:xfrm>
          </p:grpSpPr>
          <p:sp>
            <p:nvSpPr>
              <p:cNvPr id="20" name="等腰三角形 19"/>
              <p:cNvSpPr/>
              <p:nvPr userDrawn="1">
                <p:custDataLst>
                  <p:tags r:id="rId7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等腰三角形 20"/>
              <p:cNvSpPr/>
              <p:nvPr userDrawn="1">
                <p:custDataLst>
                  <p:tags r:id="rId8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9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 hasCustomPrompt="1"/>
            <p:custDataLst>
              <p:tags r:id="rId10"/>
            </p:custDataLst>
          </p:nvPr>
        </p:nvSpPr>
        <p:spPr>
          <a:xfrm>
            <a:off x="669930" y="952508"/>
            <a:ext cx="5283242" cy="381003"/>
          </a:xfrm>
        </p:spPr>
        <p:txBody>
          <a:bodyPr wrap="square" lIns="90170" tIns="46990" rIns="90170" bIns="46990" anchor="ctr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 userDrawn="1">
            <p:ph sz="half" idx="2"/>
            <p:custDataLst>
              <p:tags r:id="rId11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 userDrawn="1">
            <p:ph type="body" sz="quarter" idx="3" hasCustomPrompt="1"/>
            <p:custDataLst>
              <p:tags r:id="rId12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 userDrawn="1">
            <p:ph sz="quarter" idx="4"/>
            <p:custDataLst>
              <p:tags r:id="rId13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 userDrawn="1">
            <p:ph type="dt" sz="half" idx="10"/>
            <p:custDataLst>
              <p:tags r:id="rId14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 userDrawn="1">
            <p:ph type="ftr" sz="quarter" idx="11"/>
            <p:custDataLst>
              <p:tags r:id="rId15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 userDrawn="1">
            <p:ph type="sldNum" sz="quarter" idx="12"/>
            <p:custDataLst>
              <p:tags r:id="rId16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4876800" y="0"/>
            <a:ext cx="73152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0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grpSp>
        <p:nvGrpSpPr>
          <p:cNvPr id="16" name="组合 15"/>
          <p:cNvGrpSpPr/>
          <p:nvPr userDrawn="1">
            <p:custDataLst>
              <p:tags r:id="rId7"/>
            </p:custDataLst>
          </p:nvPr>
        </p:nvGrpSpPr>
        <p:grpSpPr>
          <a:xfrm>
            <a:off x="1997806" y="2308346"/>
            <a:ext cx="2145398" cy="1469102"/>
            <a:chOff x="1997806" y="2308346"/>
            <a:chExt cx="2145398" cy="1469102"/>
          </a:xfrm>
        </p:grpSpPr>
        <p:sp>
          <p:nvSpPr>
            <p:cNvPr id="9" name="等腰三角形 8"/>
            <p:cNvSpPr/>
            <p:nvPr userDrawn="1">
              <p:custDataLst>
                <p:tags r:id="rId8"/>
              </p:custDataLst>
            </p:nvPr>
          </p:nvSpPr>
          <p:spPr>
            <a:xfrm rot="2697814">
              <a:off x="2079327" y="2308346"/>
              <a:ext cx="754315" cy="1024407"/>
            </a:xfrm>
            <a:prstGeom prst="triangle">
              <a:avLst>
                <a:gd name="adj" fmla="val 29982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 userDrawn="1">
              <p:custDataLst>
                <p:tags r:id="rId9"/>
              </p:custDataLst>
            </p:nvPr>
          </p:nvSpPr>
          <p:spPr>
            <a:xfrm>
              <a:off x="2357445" y="2353750"/>
              <a:ext cx="1785759" cy="1094309"/>
            </a:xfrm>
            <a:prstGeom prst="triangle">
              <a:avLst>
                <a:gd name="adj" fmla="val 1982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 userDrawn="1">
              <p:custDataLst>
                <p:tags r:id="rId10"/>
              </p:custDataLst>
            </p:nvPr>
          </p:nvSpPr>
          <p:spPr>
            <a:xfrm rot="835449">
              <a:off x="1997806" y="2944626"/>
              <a:ext cx="696496" cy="832822"/>
            </a:xfrm>
            <a:prstGeom prst="triangle">
              <a:avLst>
                <a:gd name="adj" fmla="val 123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/>
            <p:cNvSpPr/>
            <p:nvPr userDrawn="1">
              <p:custDataLst>
                <p:tags r:id="rId11"/>
              </p:custDataLst>
            </p:nvPr>
          </p:nvSpPr>
          <p:spPr>
            <a:xfrm rot="19764835">
              <a:off x="2270746" y="2705166"/>
              <a:ext cx="787043" cy="1010508"/>
            </a:xfrm>
            <a:prstGeom prst="triangle">
              <a:avLst>
                <a:gd name="adj" fmla="val 18693"/>
              </a:avLst>
            </a:prstGeom>
            <a:solidFill>
              <a:schemeClr val="bg2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 userDrawn="1">
            <p:custDataLst>
              <p:tags r:id="rId12"/>
            </p:custDataLst>
          </p:nvPr>
        </p:nvGrpSpPr>
        <p:grpSpPr>
          <a:xfrm>
            <a:off x="11608231" y="6322124"/>
            <a:ext cx="473938" cy="324538"/>
            <a:chOff x="840016" y="3001700"/>
            <a:chExt cx="2145398" cy="1469102"/>
          </a:xfrm>
        </p:grpSpPr>
        <p:sp>
          <p:nvSpPr>
            <p:cNvPr id="18" name="等腰三角形 17"/>
            <p:cNvSpPr/>
            <p:nvPr userDrawn="1">
              <p:custDataLst>
                <p:tags r:id="rId13"/>
              </p:custDataLst>
            </p:nvPr>
          </p:nvSpPr>
          <p:spPr>
            <a:xfrm rot="2697814">
              <a:off x="921537" y="3001700"/>
              <a:ext cx="754315" cy="1024407"/>
            </a:xfrm>
            <a:prstGeom prst="triangle">
              <a:avLst>
                <a:gd name="adj" fmla="val 29982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 userDrawn="1">
              <p:custDataLst>
                <p:tags r:id="rId14"/>
              </p:custDataLst>
            </p:nvPr>
          </p:nvSpPr>
          <p:spPr>
            <a:xfrm>
              <a:off x="1199655" y="3047104"/>
              <a:ext cx="1785759" cy="1094309"/>
            </a:xfrm>
            <a:prstGeom prst="triangle">
              <a:avLst>
                <a:gd name="adj" fmla="val 1982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 userDrawn="1">
              <p:custDataLst>
                <p:tags r:id="rId15"/>
              </p:custDataLst>
            </p:nvPr>
          </p:nvSpPr>
          <p:spPr>
            <a:xfrm rot="835449">
              <a:off x="840016" y="3637980"/>
              <a:ext cx="696496" cy="832822"/>
            </a:xfrm>
            <a:prstGeom prst="triangle">
              <a:avLst>
                <a:gd name="adj" fmla="val 123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 userDrawn="1">
              <p:custDataLst>
                <p:tags r:id="rId16"/>
              </p:custDataLst>
            </p:nvPr>
          </p:nvSpPr>
          <p:spPr>
            <a:xfrm rot="19764835">
              <a:off x="1112956" y="3398520"/>
              <a:ext cx="787043" cy="1010508"/>
            </a:xfrm>
            <a:prstGeom prst="triangle">
              <a:avLst>
                <a:gd name="adj" fmla="val 18693"/>
              </a:avLst>
            </a:prstGeom>
            <a:solidFill>
              <a:schemeClr val="bg2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183418" y="61841"/>
            <a:ext cx="11864679" cy="405759"/>
            <a:chOff x="183418" y="61841"/>
            <a:chExt cx="11864679" cy="405759"/>
          </a:xfrm>
        </p:grpSpPr>
        <p:grpSp>
          <p:nvGrpSpPr>
            <p:cNvPr id="11" name="组合 10"/>
            <p:cNvGrpSpPr/>
            <p:nvPr userDrawn="1"/>
          </p:nvGrpSpPr>
          <p:grpSpPr>
            <a:xfrm>
              <a:off x="183418" y="102451"/>
              <a:ext cx="473938" cy="324538"/>
              <a:chOff x="840016" y="3001700"/>
              <a:chExt cx="2145398" cy="1469102"/>
            </a:xfrm>
          </p:grpSpPr>
          <p:sp>
            <p:nvSpPr>
              <p:cNvPr id="15" name="等腰三角形 14"/>
              <p:cNvSpPr/>
              <p:nvPr userDrawn="1">
                <p:custDataLst>
                  <p:tags r:id="rId3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等腰三角形 15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等腰三角形 16"/>
              <p:cNvSpPr/>
              <p:nvPr userDrawn="1">
                <p:custDataLst>
                  <p:tags r:id="rId5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等腰三角形 17"/>
              <p:cNvSpPr/>
              <p:nvPr userDrawn="1">
                <p:custDataLst>
                  <p:tags r:id="rId6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 userDrawn="1"/>
          </p:nvGrpSpPr>
          <p:grpSpPr>
            <a:xfrm>
              <a:off x="11646992" y="61841"/>
              <a:ext cx="401105" cy="405759"/>
              <a:chOff x="11646992" y="61841"/>
              <a:chExt cx="401105" cy="405759"/>
            </a:xfrm>
          </p:grpSpPr>
          <p:sp>
            <p:nvSpPr>
              <p:cNvPr id="13" name="等腰三角形 12"/>
              <p:cNvSpPr/>
              <p:nvPr userDrawn="1">
                <p:custDataLst>
                  <p:tags r:id="rId7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等腰三角形 13"/>
              <p:cNvSpPr/>
              <p:nvPr userDrawn="1">
                <p:custDataLst>
                  <p:tags r:id="rId8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0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1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>
            <p:custDataLst>
              <p:tags r:id="rId2"/>
            </p:custDataLst>
          </p:nvPr>
        </p:nvGrpSpPr>
        <p:grpSpPr>
          <a:xfrm>
            <a:off x="183418" y="61841"/>
            <a:ext cx="11864679" cy="405759"/>
            <a:chOff x="183418" y="61841"/>
            <a:chExt cx="11864679" cy="405759"/>
          </a:xfrm>
        </p:grpSpPr>
        <p:grpSp>
          <p:nvGrpSpPr>
            <p:cNvPr id="10" name="组合 9"/>
            <p:cNvGrpSpPr/>
            <p:nvPr userDrawn="1"/>
          </p:nvGrpSpPr>
          <p:grpSpPr>
            <a:xfrm>
              <a:off x="183418" y="102451"/>
              <a:ext cx="473938" cy="324538"/>
              <a:chOff x="840016" y="3001700"/>
              <a:chExt cx="2145398" cy="1469102"/>
            </a:xfrm>
          </p:grpSpPr>
          <p:sp>
            <p:nvSpPr>
              <p:cNvPr id="14" name="等腰三角形 13"/>
              <p:cNvSpPr/>
              <p:nvPr userDrawn="1">
                <p:custDataLst>
                  <p:tags r:id="rId3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等腰三角形 14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等腰三角形 15"/>
              <p:cNvSpPr/>
              <p:nvPr userDrawn="1">
                <p:custDataLst>
                  <p:tags r:id="rId5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等腰三角形 16"/>
              <p:cNvSpPr/>
              <p:nvPr userDrawn="1">
                <p:custDataLst>
                  <p:tags r:id="rId6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 userDrawn="1"/>
          </p:nvGrpSpPr>
          <p:grpSpPr>
            <a:xfrm>
              <a:off x="11646992" y="61841"/>
              <a:ext cx="401105" cy="405759"/>
              <a:chOff x="11646992" y="61841"/>
              <a:chExt cx="401105" cy="405759"/>
            </a:xfrm>
          </p:grpSpPr>
          <p:sp>
            <p:nvSpPr>
              <p:cNvPr id="12" name="等腰三角形 11"/>
              <p:cNvSpPr/>
              <p:nvPr userDrawn="1">
                <p:custDataLst>
                  <p:tags r:id="rId7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等腰三角形 12"/>
              <p:cNvSpPr/>
              <p:nvPr userDrawn="1">
                <p:custDataLst>
                  <p:tags r:id="rId8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9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0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wrap="square">
            <a:normAutofit/>
          </a:bodyPr>
          <a:lstStyle>
            <a:lvl1pPr indent="0" eaLnBrk="1" fontAlgn="auto" latinLnBrk="0" hangingPunct="1">
              <a:defRPr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>
            <p:custDataLst>
              <p:tags r:id="rId2"/>
            </p:custDataLst>
          </p:nvPr>
        </p:nvGrpSpPr>
        <p:grpSpPr>
          <a:xfrm>
            <a:off x="183418" y="61841"/>
            <a:ext cx="11864679" cy="405759"/>
            <a:chOff x="183418" y="61841"/>
            <a:chExt cx="11864679" cy="405759"/>
          </a:xfrm>
        </p:grpSpPr>
        <p:grpSp>
          <p:nvGrpSpPr>
            <p:cNvPr id="10" name="组合 9"/>
            <p:cNvGrpSpPr/>
            <p:nvPr userDrawn="1"/>
          </p:nvGrpSpPr>
          <p:grpSpPr>
            <a:xfrm>
              <a:off x="183418" y="102451"/>
              <a:ext cx="473938" cy="324538"/>
              <a:chOff x="840016" y="3001700"/>
              <a:chExt cx="2145398" cy="1469102"/>
            </a:xfrm>
          </p:grpSpPr>
          <p:sp>
            <p:nvSpPr>
              <p:cNvPr id="14" name="等腰三角形 13"/>
              <p:cNvSpPr/>
              <p:nvPr userDrawn="1">
                <p:custDataLst>
                  <p:tags r:id="rId3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等腰三角形 14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等腰三角形 15"/>
              <p:cNvSpPr/>
              <p:nvPr userDrawn="1">
                <p:custDataLst>
                  <p:tags r:id="rId5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等腰三角形 16"/>
              <p:cNvSpPr/>
              <p:nvPr userDrawn="1">
                <p:custDataLst>
                  <p:tags r:id="rId6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 userDrawn="1"/>
          </p:nvGrpSpPr>
          <p:grpSpPr>
            <a:xfrm>
              <a:off x="11646992" y="61841"/>
              <a:ext cx="401105" cy="405759"/>
              <a:chOff x="11646992" y="61841"/>
              <a:chExt cx="401105" cy="405759"/>
            </a:xfrm>
          </p:grpSpPr>
          <p:sp>
            <p:nvSpPr>
              <p:cNvPr id="12" name="等腰三角形 11"/>
              <p:cNvSpPr/>
              <p:nvPr userDrawn="1">
                <p:custDataLst>
                  <p:tags r:id="rId7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等腰三角形 12"/>
              <p:cNvSpPr/>
              <p:nvPr userDrawn="1">
                <p:custDataLst>
                  <p:tags r:id="rId8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2"/>
            </p:custDataLst>
          </p:nvPr>
        </p:nvSpPr>
        <p:spPr>
          <a:xfrm>
            <a:off x="669930" y="952508"/>
            <a:ext cx="10852237" cy="5388907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>
            <p:custDataLst>
              <p:tags r:id="rId2"/>
            </p:custDataLst>
          </p:nvPr>
        </p:nvGrpSpPr>
        <p:grpSpPr>
          <a:xfrm>
            <a:off x="-3" y="-2"/>
            <a:ext cx="12192002" cy="6840161"/>
            <a:chOff x="-3" y="-2"/>
            <a:chExt cx="12192002" cy="6840161"/>
          </a:xfrm>
        </p:grpSpPr>
        <p:grpSp>
          <p:nvGrpSpPr>
            <p:cNvPr id="10" name="组合 9"/>
            <p:cNvGrpSpPr/>
            <p:nvPr userDrawn="1"/>
          </p:nvGrpSpPr>
          <p:grpSpPr>
            <a:xfrm>
              <a:off x="-1" y="-2"/>
              <a:ext cx="12191999" cy="4838702"/>
              <a:chOff x="-1" y="-2"/>
              <a:chExt cx="12191999" cy="4838702"/>
            </a:xfrm>
          </p:grpSpPr>
          <p:pic>
            <p:nvPicPr>
              <p:cNvPr id="15" name="图片 14"/>
              <p:cNvPicPr>
                <a:picLocks noChangeAspect="1"/>
              </p:cNvPicPr>
              <p:nvPr userDrawn="1">
                <p:custDataLst>
                  <p:tags r:id="rId3"/>
                </p:custDataLst>
              </p:nvPr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" y="-1"/>
                <a:ext cx="12191999" cy="4838701"/>
              </a:xfrm>
              <a:prstGeom prst="rect">
                <a:avLst/>
              </a:prstGeom>
            </p:spPr>
          </p:pic>
          <p:sp>
            <p:nvSpPr>
              <p:cNvPr id="16" name="矩形 15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0" y="-2"/>
                <a:ext cx="12191998" cy="4838702"/>
              </a:xfrm>
              <a:prstGeom prst="rect">
                <a:avLst/>
              </a:prstGeom>
              <a:solidFill>
                <a:schemeClr val="tx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" name="等腰三角形 10"/>
            <p:cNvSpPr/>
            <p:nvPr userDrawn="1">
              <p:custDataLst>
                <p:tags r:id="rId6"/>
              </p:custDataLst>
            </p:nvPr>
          </p:nvSpPr>
          <p:spPr>
            <a:xfrm rot="16200000">
              <a:off x="3505203" y="3085012"/>
              <a:ext cx="1059542" cy="3309255"/>
            </a:xfrm>
            <a:prstGeom prst="triangle">
              <a:avLst>
                <a:gd name="adj" fmla="val 5056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/>
            <p:cNvSpPr/>
            <p:nvPr userDrawn="1">
              <p:custDataLst>
                <p:tags r:id="rId7"/>
              </p:custDataLst>
            </p:nvPr>
          </p:nvSpPr>
          <p:spPr>
            <a:xfrm rot="5400000" flipH="1">
              <a:off x="6814456" y="3085013"/>
              <a:ext cx="1059542" cy="3309255"/>
            </a:xfrm>
            <a:prstGeom prst="triangle">
              <a:avLst>
                <a:gd name="adj" fmla="val 50568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: 形状 12"/>
            <p:cNvSpPr/>
            <p:nvPr userDrawn="1">
              <p:custDataLst>
                <p:tags r:id="rId8"/>
              </p:custDataLst>
            </p:nvPr>
          </p:nvSpPr>
          <p:spPr>
            <a:xfrm>
              <a:off x="-3" y="4190028"/>
              <a:ext cx="12192002" cy="2650131"/>
            </a:xfrm>
            <a:custGeom>
              <a:avLst/>
              <a:gdLst>
                <a:gd name="connsiteX0" fmla="*/ 12192002 w 12192002"/>
                <a:gd name="connsiteY0" fmla="*/ 0 h 2650131"/>
                <a:gd name="connsiteX1" fmla="*/ 12192002 w 12192002"/>
                <a:gd name="connsiteY1" fmla="*/ 611457 h 2650131"/>
                <a:gd name="connsiteX2" fmla="*/ 0 w 12192002"/>
                <a:gd name="connsiteY2" fmla="*/ 2650131 h 2650131"/>
                <a:gd name="connsiteX3" fmla="*/ 0 w 12192002"/>
                <a:gd name="connsiteY3" fmla="*/ 2038675 h 2650131"/>
                <a:gd name="connsiteX4" fmla="*/ 12192002 w 12192002"/>
                <a:gd name="connsiteY4" fmla="*/ 0 h 265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2002" h="2650131">
                  <a:moveTo>
                    <a:pt x="12192002" y="0"/>
                  </a:moveTo>
                  <a:lnTo>
                    <a:pt x="12192002" y="611457"/>
                  </a:lnTo>
                  <a:lnTo>
                    <a:pt x="0" y="2650131"/>
                  </a:lnTo>
                  <a:lnTo>
                    <a:pt x="0" y="2038675"/>
                  </a:lnTo>
                  <a:lnTo>
                    <a:pt x="12192002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: 形状 13"/>
            <p:cNvSpPr/>
            <p:nvPr userDrawn="1">
              <p:custDataLst>
                <p:tags r:id="rId9"/>
              </p:custDataLst>
            </p:nvPr>
          </p:nvSpPr>
          <p:spPr>
            <a:xfrm>
              <a:off x="-1" y="4307115"/>
              <a:ext cx="5689600" cy="1901370"/>
            </a:xfrm>
            <a:custGeom>
              <a:avLst/>
              <a:gdLst>
                <a:gd name="connsiteX0" fmla="*/ 0 w 5689600"/>
                <a:gd name="connsiteY0" fmla="*/ 0 h 1901370"/>
                <a:gd name="connsiteX1" fmla="*/ 5689600 w 5689600"/>
                <a:gd name="connsiteY1" fmla="*/ 961485 h 1901370"/>
                <a:gd name="connsiteX2" fmla="*/ 0 w 5689600"/>
                <a:gd name="connsiteY2" fmla="*/ 1901370 h 1901370"/>
                <a:gd name="connsiteX3" fmla="*/ 0 w 5689600"/>
                <a:gd name="connsiteY3" fmla="*/ 0 h 1901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89600" h="1901370">
                  <a:moveTo>
                    <a:pt x="0" y="0"/>
                  </a:moveTo>
                  <a:lnTo>
                    <a:pt x="5689600" y="961485"/>
                  </a:lnTo>
                  <a:lnTo>
                    <a:pt x="0" y="19013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idx="14" hasCustomPrompt="1"/>
            <p:custDataLst>
              <p:tags r:id="rId13"/>
            </p:custDataLst>
          </p:nvPr>
        </p:nvSpPr>
        <p:spPr>
          <a:xfrm>
            <a:off x="4174173" y="3686016"/>
            <a:ext cx="3843655" cy="664210"/>
          </a:xfrm>
        </p:spPr>
        <p:txBody>
          <a:bodyPr vert="horz" wrap="square" lIns="91440" tIns="45720" rIns="91440" bIns="45720" anchor="t" anchorCtr="0">
            <a:normAutofit/>
          </a:bodyPr>
          <a:lstStyle>
            <a:lvl1pPr marL="0" marR="0" indent="0" algn="ctr" rtl="0" eaLnBrk="1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ts val="1800"/>
              <a:buFont typeface="Arial" panose="020B0604020202020204" pitchFamily="34" charset="0"/>
              <a:buNone/>
              <a:defRPr sz="1800" b="0" spc="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285750" marR="0" lvl="0" indent="-28575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ts val="1800"/>
            </a:pPr>
            <a:r>
              <a:rPr lang="zh-CN" altLang="en-US" dirty="0"/>
              <a:t>单击此处编辑文本</a:t>
            </a:r>
            <a:endParaRPr lang="zh-CN" altLang="en-US" dirty="0"/>
          </a:p>
        </p:txBody>
      </p:sp>
      <p:cxnSp>
        <p:nvCxnSpPr>
          <p:cNvPr id="7" name="直接连接符 6"/>
          <p:cNvCxnSpPr/>
          <p:nvPr userDrawn="1">
            <p:custDataLst>
              <p:tags r:id="rId14"/>
            </p:custDataLst>
          </p:nvPr>
        </p:nvCxnSpPr>
        <p:spPr>
          <a:xfrm>
            <a:off x="4174490" y="3481546"/>
            <a:ext cx="384302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idx="13" hasCustomPrompt="1"/>
            <p:custDataLst>
              <p:tags r:id="rId15"/>
            </p:custDataLst>
          </p:nvPr>
        </p:nvSpPr>
        <p:spPr>
          <a:xfrm>
            <a:off x="3201035" y="1872774"/>
            <a:ext cx="5789930" cy="1398905"/>
          </a:xfrm>
        </p:spPr>
        <p:txBody>
          <a:bodyPr vert="horz" wrap="square" lIns="91440" tIns="45720" rIns="91440" bIns="45720" anchor="ctr" anchorCtr="0">
            <a:normAutofit/>
          </a:bodyPr>
          <a:lstStyle>
            <a:lvl1pPr marL="0" marR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ts val="8000"/>
              <a:buFont typeface="Arial" panose="020B0604020202020204" pitchFamily="34" charset="0"/>
              <a:buNone/>
              <a:defRPr sz="8000" b="0" spc="1000">
                <a:solidFill>
                  <a:schemeClr val="bg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183418" y="61841"/>
            <a:ext cx="11864679" cy="405759"/>
            <a:chOff x="183418" y="61841"/>
            <a:chExt cx="11864679" cy="405759"/>
          </a:xfrm>
        </p:grpSpPr>
        <p:grpSp>
          <p:nvGrpSpPr>
            <p:cNvPr id="9" name="组合 8"/>
            <p:cNvGrpSpPr/>
            <p:nvPr userDrawn="1"/>
          </p:nvGrpSpPr>
          <p:grpSpPr>
            <a:xfrm>
              <a:off x="183418" y="102451"/>
              <a:ext cx="473938" cy="324538"/>
              <a:chOff x="840016" y="3001700"/>
              <a:chExt cx="2145398" cy="1469102"/>
            </a:xfrm>
          </p:grpSpPr>
          <p:sp>
            <p:nvSpPr>
              <p:cNvPr id="13" name="等腰三角形 12"/>
              <p:cNvSpPr/>
              <p:nvPr userDrawn="1">
                <p:custDataLst>
                  <p:tags r:id="rId3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等腰三角形 13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等腰三角形 14"/>
              <p:cNvSpPr/>
              <p:nvPr userDrawn="1">
                <p:custDataLst>
                  <p:tags r:id="rId5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等腰三角形 15"/>
              <p:cNvSpPr/>
              <p:nvPr userDrawn="1">
                <p:custDataLst>
                  <p:tags r:id="rId6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" name="组合 9"/>
            <p:cNvGrpSpPr/>
            <p:nvPr userDrawn="1"/>
          </p:nvGrpSpPr>
          <p:grpSpPr>
            <a:xfrm>
              <a:off x="11646992" y="61841"/>
              <a:ext cx="401105" cy="405759"/>
              <a:chOff x="11646992" y="61841"/>
              <a:chExt cx="401105" cy="405759"/>
            </a:xfrm>
          </p:grpSpPr>
          <p:sp>
            <p:nvSpPr>
              <p:cNvPr id="11" name="等腰三角形 10"/>
              <p:cNvSpPr/>
              <p:nvPr userDrawn="1">
                <p:custDataLst>
                  <p:tags r:id="rId7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等腰三角形 11"/>
              <p:cNvSpPr/>
              <p:nvPr userDrawn="1">
                <p:custDataLst>
                  <p:tags r:id="rId8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69882" y="443230"/>
            <a:ext cx="10852237" cy="441964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292075" y="303809"/>
            <a:ext cx="11607851" cy="625038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 userDrawn="1">
            <p:custDataLst>
              <p:tags r:id="rId3"/>
            </p:custDataLst>
          </p:nvPr>
        </p:nvGrpSpPr>
        <p:grpSpPr>
          <a:xfrm>
            <a:off x="183418" y="61841"/>
            <a:ext cx="11864679" cy="405759"/>
            <a:chOff x="183418" y="61841"/>
            <a:chExt cx="11864679" cy="405759"/>
          </a:xfrm>
        </p:grpSpPr>
        <p:grpSp>
          <p:nvGrpSpPr>
            <p:cNvPr id="12" name="组合 11"/>
            <p:cNvGrpSpPr/>
            <p:nvPr userDrawn="1"/>
          </p:nvGrpSpPr>
          <p:grpSpPr>
            <a:xfrm>
              <a:off x="183418" y="102451"/>
              <a:ext cx="473938" cy="324538"/>
              <a:chOff x="840016" y="3001700"/>
              <a:chExt cx="2145398" cy="1469102"/>
            </a:xfrm>
          </p:grpSpPr>
          <p:sp>
            <p:nvSpPr>
              <p:cNvPr id="16" name="等腰三角形 15"/>
              <p:cNvSpPr/>
              <p:nvPr userDrawn="1">
                <p:custDataLst>
                  <p:tags r:id="rId4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等腰三角形 16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等腰三角形 17"/>
              <p:cNvSpPr/>
              <p:nvPr userDrawn="1">
                <p:custDataLst>
                  <p:tags r:id="rId6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等腰三角形 18"/>
              <p:cNvSpPr/>
              <p:nvPr userDrawn="1">
                <p:custDataLst>
                  <p:tags r:id="rId7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 userDrawn="1"/>
          </p:nvGrpSpPr>
          <p:grpSpPr>
            <a:xfrm>
              <a:off x="11646992" y="61841"/>
              <a:ext cx="401105" cy="405759"/>
              <a:chOff x="11646992" y="61841"/>
              <a:chExt cx="401105" cy="405759"/>
            </a:xfrm>
          </p:grpSpPr>
          <p:sp>
            <p:nvSpPr>
              <p:cNvPr id="14" name="等腰三角形 13"/>
              <p:cNvSpPr/>
              <p:nvPr userDrawn="1">
                <p:custDataLst>
                  <p:tags r:id="rId8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等腰三角形 14"/>
              <p:cNvSpPr/>
              <p:nvPr userDrawn="1">
                <p:custDataLst>
                  <p:tags r:id="rId9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0"/>
            </p:custDataLst>
          </p:nvPr>
        </p:nvSpPr>
        <p:spPr>
          <a:xfrm>
            <a:off x="1281600" y="1249200"/>
            <a:ext cx="9626400" cy="723600"/>
          </a:xfrm>
        </p:spPr>
        <p:txBody>
          <a:bodyPr wrap="square" anchor="ctr"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1281113" y="2163600"/>
            <a:ext cx="9626600" cy="3445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4603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3200" y="770400"/>
            <a:ext cx="3960000" cy="882000"/>
          </a:xfrm>
        </p:spPr>
        <p:txBody>
          <a:bodyPr wrap="square" anchor="ctr" anchorCtr="0">
            <a:normAutofit/>
          </a:bodyPr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586800" y="1764000"/>
            <a:ext cx="3956400" cy="4093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grpSp>
        <p:nvGrpSpPr>
          <p:cNvPr id="12" name="组合 11"/>
          <p:cNvGrpSpPr/>
          <p:nvPr userDrawn="1">
            <p:custDataLst>
              <p:tags r:id="rId9"/>
            </p:custDataLst>
          </p:nvPr>
        </p:nvGrpSpPr>
        <p:grpSpPr>
          <a:xfrm>
            <a:off x="11554242" y="178651"/>
            <a:ext cx="473938" cy="324538"/>
            <a:chOff x="840016" y="3001700"/>
            <a:chExt cx="2145398" cy="1469102"/>
          </a:xfrm>
        </p:grpSpPr>
        <p:sp>
          <p:nvSpPr>
            <p:cNvPr id="16" name="等腰三角形 15"/>
            <p:cNvSpPr/>
            <p:nvPr userDrawn="1">
              <p:custDataLst>
                <p:tags r:id="rId10"/>
              </p:custDataLst>
            </p:nvPr>
          </p:nvSpPr>
          <p:spPr>
            <a:xfrm rot="2697814">
              <a:off x="921537" y="3001700"/>
              <a:ext cx="754315" cy="1024407"/>
            </a:xfrm>
            <a:prstGeom prst="triangle">
              <a:avLst>
                <a:gd name="adj" fmla="val 29982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 userDrawn="1">
              <p:custDataLst>
                <p:tags r:id="rId11"/>
              </p:custDataLst>
            </p:nvPr>
          </p:nvSpPr>
          <p:spPr>
            <a:xfrm>
              <a:off x="1199655" y="3047104"/>
              <a:ext cx="1785759" cy="1094309"/>
            </a:xfrm>
            <a:prstGeom prst="triangle">
              <a:avLst>
                <a:gd name="adj" fmla="val 1982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 userDrawn="1">
              <p:custDataLst>
                <p:tags r:id="rId12"/>
              </p:custDataLst>
            </p:nvPr>
          </p:nvSpPr>
          <p:spPr>
            <a:xfrm rot="835449">
              <a:off x="840016" y="3637980"/>
              <a:ext cx="696496" cy="832822"/>
            </a:xfrm>
            <a:prstGeom prst="triangle">
              <a:avLst>
                <a:gd name="adj" fmla="val 123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 userDrawn="1">
              <p:custDataLst>
                <p:tags r:id="rId13"/>
              </p:custDataLst>
            </p:nvPr>
          </p:nvSpPr>
          <p:spPr>
            <a:xfrm rot="19764835">
              <a:off x="1112956" y="3398520"/>
              <a:ext cx="787043" cy="1010508"/>
            </a:xfrm>
            <a:prstGeom prst="triangle">
              <a:avLst>
                <a:gd name="adj" fmla="val 18693"/>
              </a:avLst>
            </a:prstGeom>
            <a:solidFill>
              <a:schemeClr val="bg2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4333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 userDrawn="1">
            <p:custDataLst>
              <p:tags r:id="rId3"/>
            </p:custDataLst>
          </p:nvPr>
        </p:nvGrpSpPr>
        <p:grpSpPr>
          <a:xfrm>
            <a:off x="183418" y="61841"/>
            <a:ext cx="11864679" cy="405759"/>
            <a:chOff x="183418" y="61841"/>
            <a:chExt cx="11864679" cy="405759"/>
          </a:xfrm>
        </p:grpSpPr>
        <p:grpSp>
          <p:nvGrpSpPr>
            <p:cNvPr id="13" name="组合 12"/>
            <p:cNvGrpSpPr/>
            <p:nvPr userDrawn="1"/>
          </p:nvGrpSpPr>
          <p:grpSpPr>
            <a:xfrm>
              <a:off x="183418" y="102451"/>
              <a:ext cx="473938" cy="324538"/>
              <a:chOff x="840016" y="3001700"/>
              <a:chExt cx="2145398" cy="1469102"/>
            </a:xfrm>
          </p:grpSpPr>
          <p:sp>
            <p:nvSpPr>
              <p:cNvPr id="17" name="等腰三角形 16"/>
              <p:cNvSpPr/>
              <p:nvPr userDrawn="1">
                <p:custDataLst>
                  <p:tags r:id="rId4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等腰三角形 17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等腰三角形 18"/>
              <p:cNvSpPr/>
              <p:nvPr userDrawn="1">
                <p:custDataLst>
                  <p:tags r:id="rId6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等腰三角形 19"/>
              <p:cNvSpPr/>
              <p:nvPr userDrawn="1">
                <p:custDataLst>
                  <p:tags r:id="rId7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" name="组合 13"/>
            <p:cNvGrpSpPr/>
            <p:nvPr userDrawn="1"/>
          </p:nvGrpSpPr>
          <p:grpSpPr>
            <a:xfrm>
              <a:off x="11646992" y="61841"/>
              <a:ext cx="401105" cy="405759"/>
              <a:chOff x="11646992" y="61841"/>
              <a:chExt cx="401105" cy="405759"/>
            </a:xfrm>
          </p:grpSpPr>
          <p:sp>
            <p:nvSpPr>
              <p:cNvPr id="15" name="等腰三角形 14"/>
              <p:cNvSpPr/>
              <p:nvPr userDrawn="1">
                <p:custDataLst>
                  <p:tags r:id="rId8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等腰三角形 15"/>
              <p:cNvSpPr/>
              <p:nvPr userDrawn="1">
                <p:custDataLst>
                  <p:tags r:id="rId9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612000" y="781200"/>
            <a:ext cx="10976400" cy="626400"/>
          </a:xfrm>
        </p:spPr>
        <p:txBody>
          <a:bodyPr wrap="square" anchor="ctr">
            <a:normAutofit/>
          </a:bodyPr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4"/>
            </p:custDataLst>
          </p:nvPr>
        </p:nvSpPr>
        <p:spPr>
          <a:xfrm>
            <a:off x="612000" y="1659600"/>
            <a:ext cx="10975975" cy="828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5"/>
            </p:custDataLst>
          </p:nvPr>
        </p:nvSpPr>
        <p:spPr>
          <a:xfrm>
            <a:off x="612775" y="2808000"/>
            <a:ext cx="10965600" cy="34308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>
            <p:custDataLst>
              <p:tags r:id="rId2"/>
            </p:custDataLst>
          </p:nvPr>
        </p:nvGrpSpPr>
        <p:grpSpPr>
          <a:xfrm>
            <a:off x="183418" y="61841"/>
            <a:ext cx="11864679" cy="405759"/>
            <a:chOff x="183418" y="61841"/>
            <a:chExt cx="11864679" cy="405759"/>
          </a:xfrm>
        </p:grpSpPr>
        <p:grpSp>
          <p:nvGrpSpPr>
            <p:cNvPr id="13" name="组合 12"/>
            <p:cNvGrpSpPr/>
            <p:nvPr userDrawn="1"/>
          </p:nvGrpSpPr>
          <p:grpSpPr>
            <a:xfrm>
              <a:off x="183418" y="102451"/>
              <a:ext cx="473938" cy="324538"/>
              <a:chOff x="840016" y="3001700"/>
              <a:chExt cx="2145398" cy="1469102"/>
            </a:xfrm>
          </p:grpSpPr>
          <p:sp>
            <p:nvSpPr>
              <p:cNvPr id="17" name="等腰三角形 16"/>
              <p:cNvSpPr/>
              <p:nvPr userDrawn="1">
                <p:custDataLst>
                  <p:tags r:id="rId3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等腰三角形 17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等腰三角形 18"/>
              <p:cNvSpPr/>
              <p:nvPr userDrawn="1">
                <p:custDataLst>
                  <p:tags r:id="rId5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等腰三角形 19"/>
              <p:cNvSpPr/>
              <p:nvPr userDrawn="1">
                <p:custDataLst>
                  <p:tags r:id="rId6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" name="组合 13"/>
            <p:cNvGrpSpPr/>
            <p:nvPr userDrawn="1"/>
          </p:nvGrpSpPr>
          <p:grpSpPr>
            <a:xfrm>
              <a:off x="11646992" y="61841"/>
              <a:ext cx="401105" cy="405759"/>
              <a:chOff x="11646992" y="61841"/>
              <a:chExt cx="401105" cy="405759"/>
            </a:xfrm>
          </p:grpSpPr>
          <p:sp>
            <p:nvSpPr>
              <p:cNvPr id="15" name="等腰三角形 14"/>
              <p:cNvSpPr/>
              <p:nvPr userDrawn="1">
                <p:custDataLst>
                  <p:tags r:id="rId7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等腰三角形 15"/>
              <p:cNvSpPr/>
              <p:nvPr userDrawn="1">
                <p:custDataLst>
                  <p:tags r:id="rId8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1" name="矩形 10"/>
          <p:cNvSpPr/>
          <p:nvPr userDrawn="1">
            <p:custDataLst>
              <p:tags r:id="rId9"/>
            </p:custDataLst>
          </p:nvPr>
        </p:nvSpPr>
        <p:spPr>
          <a:xfrm>
            <a:off x="0" y="5028971"/>
            <a:ext cx="12192000" cy="182902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604800" y="669600"/>
            <a:ext cx="10976400" cy="565200"/>
          </a:xfrm>
        </p:spPr>
        <p:txBody>
          <a:bodyPr wrap="square" anchor="ctr" anchorCtr="0">
            <a:normAutofit/>
          </a:bodyPr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4"/>
            </p:custDataLst>
          </p:nvPr>
        </p:nvSpPr>
        <p:spPr>
          <a:xfrm>
            <a:off x="604837" y="1681200"/>
            <a:ext cx="10990800" cy="321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5"/>
            </p:custDataLst>
          </p:nvPr>
        </p:nvSpPr>
        <p:spPr>
          <a:xfrm>
            <a:off x="594000" y="5180400"/>
            <a:ext cx="11001600" cy="10116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197545" y="6257952"/>
            <a:ext cx="11846819" cy="405759"/>
            <a:chOff x="197545" y="6257952"/>
            <a:chExt cx="11846819" cy="405759"/>
          </a:xfrm>
        </p:grpSpPr>
        <p:grpSp>
          <p:nvGrpSpPr>
            <p:cNvPr id="16" name="组合 15"/>
            <p:cNvGrpSpPr/>
            <p:nvPr userDrawn="1"/>
          </p:nvGrpSpPr>
          <p:grpSpPr>
            <a:xfrm>
              <a:off x="11570426" y="6298562"/>
              <a:ext cx="473938" cy="324538"/>
              <a:chOff x="840016" y="3001700"/>
              <a:chExt cx="2145398" cy="1469102"/>
            </a:xfrm>
          </p:grpSpPr>
          <p:sp>
            <p:nvSpPr>
              <p:cNvPr id="20" name="等腰三角形 19"/>
              <p:cNvSpPr/>
              <p:nvPr userDrawn="1">
                <p:custDataLst>
                  <p:tags r:id="rId3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等腰三角形 20"/>
              <p:cNvSpPr/>
              <p:nvPr userDrawn="1">
                <p:custDataLst>
                  <p:tags r:id="rId4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等腰三角形 21"/>
              <p:cNvSpPr/>
              <p:nvPr userDrawn="1">
                <p:custDataLst>
                  <p:tags r:id="rId5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等腰三角形 22"/>
              <p:cNvSpPr/>
              <p:nvPr userDrawn="1">
                <p:custDataLst>
                  <p:tags r:id="rId6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7" name="组合 16"/>
            <p:cNvGrpSpPr/>
            <p:nvPr userDrawn="1"/>
          </p:nvGrpSpPr>
          <p:grpSpPr>
            <a:xfrm>
              <a:off x="197545" y="6257952"/>
              <a:ext cx="401105" cy="405759"/>
              <a:chOff x="11646992" y="61841"/>
              <a:chExt cx="401105" cy="405759"/>
            </a:xfrm>
          </p:grpSpPr>
          <p:sp>
            <p:nvSpPr>
              <p:cNvPr id="18" name="等腰三角形 17"/>
              <p:cNvSpPr/>
              <p:nvPr userDrawn="1">
                <p:custDataLst>
                  <p:tags r:id="rId7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等腰三角形 18"/>
              <p:cNvSpPr/>
              <p:nvPr userDrawn="1">
                <p:custDataLst>
                  <p:tags r:id="rId8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4" name="矩形 13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579600" y="237600"/>
            <a:ext cx="11037600" cy="441964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4"/>
            </p:custDataLst>
          </p:nvPr>
        </p:nvSpPr>
        <p:spPr>
          <a:xfrm>
            <a:off x="579600" y="1663200"/>
            <a:ext cx="53424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5"/>
            </p:custDataLst>
          </p:nvPr>
        </p:nvSpPr>
        <p:spPr>
          <a:xfrm>
            <a:off x="6242400" y="1663200"/>
            <a:ext cx="53676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6"/>
            </p:custDataLst>
          </p:nvPr>
        </p:nvSpPr>
        <p:spPr>
          <a:xfrm>
            <a:off x="572400" y="4816800"/>
            <a:ext cx="53424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7"/>
            </p:custDataLst>
          </p:nvPr>
        </p:nvSpPr>
        <p:spPr>
          <a:xfrm>
            <a:off x="6253200" y="4813200"/>
            <a:ext cx="53676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3691"/>
            <a:ext cx="12192000" cy="495061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572050" y="5421989"/>
            <a:ext cx="11521454" cy="1187677"/>
            <a:chOff x="572050" y="5421989"/>
            <a:chExt cx="11521454" cy="1187677"/>
          </a:xfrm>
        </p:grpSpPr>
        <p:grpSp>
          <p:nvGrpSpPr>
            <p:cNvPr id="12" name="组合 11"/>
            <p:cNvGrpSpPr/>
            <p:nvPr userDrawn="1"/>
          </p:nvGrpSpPr>
          <p:grpSpPr>
            <a:xfrm>
              <a:off x="10706263" y="5540858"/>
              <a:ext cx="1387241" cy="949939"/>
              <a:chOff x="840016" y="3001700"/>
              <a:chExt cx="2145398" cy="1469102"/>
            </a:xfrm>
          </p:grpSpPr>
          <p:sp>
            <p:nvSpPr>
              <p:cNvPr id="16" name="等腰三角形 15"/>
              <p:cNvSpPr/>
              <p:nvPr userDrawn="1">
                <p:custDataLst>
                  <p:tags r:id="rId4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等腰三角形 16"/>
              <p:cNvSpPr/>
              <p:nvPr userDrawn="1">
                <p:custDataLst>
                  <p:tags r:id="rId5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等腰三角形 17"/>
              <p:cNvSpPr/>
              <p:nvPr userDrawn="1">
                <p:custDataLst>
                  <p:tags r:id="rId6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等腰三角形 18"/>
              <p:cNvSpPr/>
              <p:nvPr userDrawn="1">
                <p:custDataLst>
                  <p:tags r:id="rId7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 userDrawn="1"/>
          </p:nvGrpSpPr>
          <p:grpSpPr>
            <a:xfrm>
              <a:off x="572050" y="5421989"/>
              <a:ext cx="1174055" cy="1187677"/>
              <a:chOff x="11646992" y="61841"/>
              <a:chExt cx="401105" cy="405759"/>
            </a:xfrm>
          </p:grpSpPr>
          <p:sp>
            <p:nvSpPr>
              <p:cNvPr id="14" name="等腰三角形 13"/>
              <p:cNvSpPr/>
              <p:nvPr userDrawn="1">
                <p:custDataLst>
                  <p:tags r:id="rId8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等腰三角形 14"/>
              <p:cNvSpPr/>
              <p:nvPr userDrawn="1">
                <p:custDataLst>
                  <p:tags r:id="rId9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0"/>
            </p:custDataLst>
          </p:nvPr>
        </p:nvSpPr>
        <p:spPr>
          <a:xfrm>
            <a:off x="1522800" y="1339200"/>
            <a:ext cx="9144000" cy="2386800"/>
          </a:xfrm>
        </p:spPr>
        <p:txBody>
          <a:bodyPr wrap="square"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4"/>
            </p:custDataLst>
          </p:nvPr>
        </p:nvSpPr>
        <p:spPr>
          <a:xfrm>
            <a:off x="1522413" y="3862800"/>
            <a:ext cx="9144000" cy="1656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5" Type="http://schemas.openxmlformats.org/officeDocument/2006/relationships/theme" Target="../theme/theme2.xml"/><Relationship Id="rId24" Type="http://schemas.openxmlformats.org/officeDocument/2006/relationships/tags" Target="../tags/tag299.xml"/><Relationship Id="rId23" Type="http://schemas.openxmlformats.org/officeDocument/2006/relationships/tags" Target="../tags/tag298.xml"/><Relationship Id="rId22" Type="http://schemas.openxmlformats.org/officeDocument/2006/relationships/tags" Target="../tags/tag297.xml"/><Relationship Id="rId21" Type="http://schemas.openxmlformats.org/officeDocument/2006/relationships/tags" Target="../tags/tag296.xml"/><Relationship Id="rId20" Type="http://schemas.openxmlformats.org/officeDocument/2006/relationships/tags" Target="../tags/tag295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294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7.xml"/><Relationship Id="rId7" Type="http://schemas.openxmlformats.org/officeDocument/2006/relationships/slideLayout" Target="../slideLayouts/slideLayout36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2.xml"/><Relationship Id="rId25" Type="http://schemas.openxmlformats.org/officeDocument/2006/relationships/theme" Target="../theme/theme3.xml"/><Relationship Id="rId24" Type="http://schemas.openxmlformats.org/officeDocument/2006/relationships/tags" Target="../tags/tag536.xml"/><Relationship Id="rId23" Type="http://schemas.openxmlformats.org/officeDocument/2006/relationships/tags" Target="../tags/tag535.xml"/><Relationship Id="rId22" Type="http://schemas.openxmlformats.org/officeDocument/2006/relationships/tags" Target="../tags/tag534.xml"/><Relationship Id="rId21" Type="http://schemas.openxmlformats.org/officeDocument/2006/relationships/tags" Target="../tags/tag533.xml"/><Relationship Id="rId20" Type="http://schemas.openxmlformats.org/officeDocument/2006/relationships/tags" Target="../tags/tag532.xml"/><Relationship Id="rId2" Type="http://schemas.openxmlformats.org/officeDocument/2006/relationships/slideLayout" Target="../slideLayouts/slideLayout31.xml"/><Relationship Id="rId19" Type="http://schemas.openxmlformats.org/officeDocument/2006/relationships/tags" Target="../tags/tag531.xml"/><Relationship Id="rId18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bg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bg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bg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bg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bg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bg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bg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bg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bg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bg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bg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bg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540.xml"/><Relationship Id="rId3" Type="http://schemas.openxmlformats.org/officeDocument/2006/relationships/tags" Target="../tags/tag539.xml"/><Relationship Id="rId2" Type="http://schemas.openxmlformats.org/officeDocument/2006/relationships/tags" Target="../tags/tag538.xml"/><Relationship Id="rId1" Type="http://schemas.openxmlformats.org/officeDocument/2006/relationships/tags" Target="../tags/tag53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32.xml"/><Relationship Id="rId6" Type="http://schemas.openxmlformats.org/officeDocument/2006/relationships/tags" Target="../tags/tag546.xml"/><Relationship Id="rId5" Type="http://schemas.openxmlformats.org/officeDocument/2006/relationships/tags" Target="../tags/tag545.xml"/><Relationship Id="rId4" Type="http://schemas.openxmlformats.org/officeDocument/2006/relationships/tags" Target="../tags/tag544.xml"/><Relationship Id="rId3" Type="http://schemas.openxmlformats.org/officeDocument/2006/relationships/tags" Target="../tags/tag543.xml"/><Relationship Id="rId2" Type="http://schemas.openxmlformats.org/officeDocument/2006/relationships/tags" Target="../tags/tag542.xml"/><Relationship Id="rId1" Type="http://schemas.openxmlformats.org/officeDocument/2006/relationships/tags" Target="../tags/tag54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555.xml"/><Relationship Id="rId8" Type="http://schemas.openxmlformats.org/officeDocument/2006/relationships/tags" Target="../tags/tag554.xml"/><Relationship Id="rId7" Type="http://schemas.openxmlformats.org/officeDocument/2006/relationships/tags" Target="../tags/tag553.xml"/><Relationship Id="rId6" Type="http://schemas.openxmlformats.org/officeDocument/2006/relationships/tags" Target="../tags/tag552.xml"/><Relationship Id="rId5" Type="http://schemas.openxmlformats.org/officeDocument/2006/relationships/tags" Target="../tags/tag551.xml"/><Relationship Id="rId4" Type="http://schemas.openxmlformats.org/officeDocument/2006/relationships/tags" Target="../tags/tag550.xml"/><Relationship Id="rId3" Type="http://schemas.openxmlformats.org/officeDocument/2006/relationships/tags" Target="../tags/tag549.xml"/><Relationship Id="rId2" Type="http://schemas.openxmlformats.org/officeDocument/2006/relationships/tags" Target="../tags/tag548.xml"/><Relationship Id="rId19" Type="http://schemas.openxmlformats.org/officeDocument/2006/relationships/notesSlide" Target="../notesSlides/notesSlide3.xml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563.xml"/><Relationship Id="rId16" Type="http://schemas.openxmlformats.org/officeDocument/2006/relationships/tags" Target="../tags/tag562.xml"/><Relationship Id="rId15" Type="http://schemas.openxmlformats.org/officeDocument/2006/relationships/tags" Target="../tags/tag561.xml"/><Relationship Id="rId14" Type="http://schemas.openxmlformats.org/officeDocument/2006/relationships/tags" Target="../tags/tag560.xml"/><Relationship Id="rId13" Type="http://schemas.openxmlformats.org/officeDocument/2006/relationships/tags" Target="../tags/tag559.xml"/><Relationship Id="rId12" Type="http://schemas.openxmlformats.org/officeDocument/2006/relationships/tags" Target="../tags/tag558.xml"/><Relationship Id="rId11" Type="http://schemas.openxmlformats.org/officeDocument/2006/relationships/tags" Target="../tags/tag557.xml"/><Relationship Id="rId10" Type="http://schemas.openxmlformats.org/officeDocument/2006/relationships/tags" Target="../tags/tag556.xml"/><Relationship Id="rId1" Type="http://schemas.openxmlformats.org/officeDocument/2006/relationships/tags" Target="../tags/tag54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32.xml"/><Relationship Id="rId6" Type="http://schemas.openxmlformats.org/officeDocument/2006/relationships/tags" Target="../tags/tag569.xml"/><Relationship Id="rId5" Type="http://schemas.openxmlformats.org/officeDocument/2006/relationships/tags" Target="../tags/tag568.xml"/><Relationship Id="rId4" Type="http://schemas.openxmlformats.org/officeDocument/2006/relationships/tags" Target="../tags/tag567.xml"/><Relationship Id="rId3" Type="http://schemas.openxmlformats.org/officeDocument/2006/relationships/tags" Target="../tags/tag566.xml"/><Relationship Id="rId2" Type="http://schemas.openxmlformats.org/officeDocument/2006/relationships/tags" Target="../tags/tag565.xml"/><Relationship Id="rId1" Type="http://schemas.openxmlformats.org/officeDocument/2006/relationships/tags" Target="../tags/tag564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578.xml"/><Relationship Id="rId8" Type="http://schemas.openxmlformats.org/officeDocument/2006/relationships/tags" Target="../tags/tag577.xml"/><Relationship Id="rId7" Type="http://schemas.openxmlformats.org/officeDocument/2006/relationships/tags" Target="../tags/tag576.xml"/><Relationship Id="rId6" Type="http://schemas.openxmlformats.org/officeDocument/2006/relationships/tags" Target="../tags/tag575.xml"/><Relationship Id="rId5" Type="http://schemas.openxmlformats.org/officeDocument/2006/relationships/tags" Target="../tags/tag574.xml"/><Relationship Id="rId4" Type="http://schemas.openxmlformats.org/officeDocument/2006/relationships/tags" Target="../tags/tag573.xml"/><Relationship Id="rId3" Type="http://schemas.openxmlformats.org/officeDocument/2006/relationships/tags" Target="../tags/tag572.xml"/><Relationship Id="rId2" Type="http://schemas.openxmlformats.org/officeDocument/2006/relationships/tags" Target="../tags/tag571.xml"/><Relationship Id="rId14" Type="http://schemas.openxmlformats.org/officeDocument/2006/relationships/notesSlide" Target="../notesSlides/notesSlide5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579.xml"/><Relationship Id="rId11" Type="http://schemas.openxmlformats.org/officeDocument/2006/relationships/image" Target="../media/image3.png"/><Relationship Id="rId10" Type="http://schemas.openxmlformats.org/officeDocument/2006/relationships/image" Target="../media/image2.png"/><Relationship Id="rId1" Type="http://schemas.openxmlformats.org/officeDocument/2006/relationships/tags" Target="../tags/tag570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587.xml"/><Relationship Id="rId7" Type="http://schemas.openxmlformats.org/officeDocument/2006/relationships/tags" Target="../tags/tag586.xml"/><Relationship Id="rId6" Type="http://schemas.openxmlformats.org/officeDocument/2006/relationships/tags" Target="../tags/tag585.xml"/><Relationship Id="rId5" Type="http://schemas.openxmlformats.org/officeDocument/2006/relationships/tags" Target="../tags/tag584.xml"/><Relationship Id="rId4" Type="http://schemas.openxmlformats.org/officeDocument/2006/relationships/tags" Target="../tags/tag583.xml"/><Relationship Id="rId3" Type="http://schemas.openxmlformats.org/officeDocument/2006/relationships/tags" Target="../tags/tag582.xml"/><Relationship Id="rId2" Type="http://schemas.openxmlformats.org/officeDocument/2006/relationships/tags" Target="../tags/tag581.xml"/><Relationship Id="rId14" Type="http://schemas.openxmlformats.org/officeDocument/2006/relationships/notesSlide" Target="../notesSlides/notesSlide6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589.xml"/><Relationship Id="rId11" Type="http://schemas.openxmlformats.org/officeDocument/2006/relationships/tags" Target="../tags/tag588.xml"/><Relationship Id="rId10" Type="http://schemas.openxmlformats.org/officeDocument/2006/relationships/image" Target="../media/image5.png"/><Relationship Id="rId1" Type="http://schemas.openxmlformats.org/officeDocument/2006/relationships/tags" Target="../tags/tag580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openxmlformats.org/officeDocument/2006/relationships/tags" Target="../tags/tag597.xml"/><Relationship Id="rId7" Type="http://schemas.openxmlformats.org/officeDocument/2006/relationships/tags" Target="../tags/tag596.xml"/><Relationship Id="rId6" Type="http://schemas.openxmlformats.org/officeDocument/2006/relationships/tags" Target="../tags/tag595.xml"/><Relationship Id="rId5" Type="http://schemas.openxmlformats.org/officeDocument/2006/relationships/tags" Target="../tags/tag594.xml"/><Relationship Id="rId4" Type="http://schemas.openxmlformats.org/officeDocument/2006/relationships/tags" Target="../tags/tag593.xml"/><Relationship Id="rId3" Type="http://schemas.openxmlformats.org/officeDocument/2006/relationships/tags" Target="../tags/tag592.xml"/><Relationship Id="rId2" Type="http://schemas.openxmlformats.org/officeDocument/2006/relationships/tags" Target="../tags/tag591.xml"/><Relationship Id="rId14" Type="http://schemas.openxmlformats.org/officeDocument/2006/relationships/notesSlide" Target="../notesSlides/notesSlide7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599.xml"/><Relationship Id="rId11" Type="http://schemas.openxmlformats.org/officeDocument/2006/relationships/tags" Target="../tags/tag598.xml"/><Relationship Id="rId10" Type="http://schemas.openxmlformats.org/officeDocument/2006/relationships/image" Target="../media/image7.png"/><Relationship Id="rId1" Type="http://schemas.openxmlformats.org/officeDocument/2006/relationships/tags" Target="../tags/tag590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607.xml"/><Relationship Id="rId7" Type="http://schemas.openxmlformats.org/officeDocument/2006/relationships/tags" Target="../tags/tag606.xml"/><Relationship Id="rId6" Type="http://schemas.openxmlformats.org/officeDocument/2006/relationships/tags" Target="../tags/tag605.xml"/><Relationship Id="rId5" Type="http://schemas.openxmlformats.org/officeDocument/2006/relationships/tags" Target="../tags/tag604.xml"/><Relationship Id="rId4" Type="http://schemas.openxmlformats.org/officeDocument/2006/relationships/tags" Target="../tags/tag603.xml"/><Relationship Id="rId3" Type="http://schemas.openxmlformats.org/officeDocument/2006/relationships/tags" Target="../tags/tag602.xml"/><Relationship Id="rId2" Type="http://schemas.openxmlformats.org/officeDocument/2006/relationships/tags" Target="../tags/tag601.xml"/><Relationship Id="rId19" Type="http://schemas.openxmlformats.org/officeDocument/2006/relationships/notesSlide" Target="../notesSlides/notesSlide8.xml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612.xml"/><Relationship Id="rId16" Type="http://schemas.openxmlformats.org/officeDocument/2006/relationships/tags" Target="../tags/tag611.xml"/><Relationship Id="rId15" Type="http://schemas.openxmlformats.org/officeDocument/2006/relationships/tags" Target="../tags/tag610.xml"/><Relationship Id="rId14" Type="http://schemas.openxmlformats.org/officeDocument/2006/relationships/tags" Target="../tags/tag609.xml"/><Relationship Id="rId13" Type="http://schemas.openxmlformats.org/officeDocument/2006/relationships/image" Target="../media/image11.png"/><Relationship Id="rId12" Type="http://schemas.openxmlformats.org/officeDocument/2006/relationships/image" Target="../media/image10.png"/><Relationship Id="rId11" Type="http://schemas.openxmlformats.org/officeDocument/2006/relationships/tags" Target="../tags/tag608.xml"/><Relationship Id="rId10" Type="http://schemas.openxmlformats.org/officeDocument/2006/relationships/image" Target="../media/image9.png"/><Relationship Id="rId1" Type="http://schemas.openxmlformats.org/officeDocument/2006/relationships/tags" Target="../tags/tag600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621.xml"/><Relationship Id="rId8" Type="http://schemas.openxmlformats.org/officeDocument/2006/relationships/tags" Target="../tags/tag620.xml"/><Relationship Id="rId7" Type="http://schemas.openxmlformats.org/officeDocument/2006/relationships/tags" Target="../tags/tag619.xml"/><Relationship Id="rId6" Type="http://schemas.openxmlformats.org/officeDocument/2006/relationships/tags" Target="../tags/tag618.xml"/><Relationship Id="rId5" Type="http://schemas.openxmlformats.org/officeDocument/2006/relationships/tags" Target="../tags/tag617.xml"/><Relationship Id="rId4" Type="http://schemas.openxmlformats.org/officeDocument/2006/relationships/tags" Target="../tags/tag616.xml"/><Relationship Id="rId3" Type="http://schemas.openxmlformats.org/officeDocument/2006/relationships/tags" Target="../tags/tag615.xml"/><Relationship Id="rId2" Type="http://schemas.openxmlformats.org/officeDocument/2006/relationships/tags" Target="../tags/tag614.xml"/><Relationship Id="rId14" Type="http://schemas.openxmlformats.org/officeDocument/2006/relationships/notesSlide" Target="../notesSlides/notesSlide9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622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tags" Target="../tags/tag613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631.xml"/><Relationship Id="rId8" Type="http://schemas.openxmlformats.org/officeDocument/2006/relationships/tags" Target="../tags/tag630.xml"/><Relationship Id="rId7" Type="http://schemas.openxmlformats.org/officeDocument/2006/relationships/tags" Target="../tags/tag629.xml"/><Relationship Id="rId6" Type="http://schemas.openxmlformats.org/officeDocument/2006/relationships/tags" Target="../tags/tag628.xml"/><Relationship Id="rId5" Type="http://schemas.openxmlformats.org/officeDocument/2006/relationships/tags" Target="../tags/tag627.xml"/><Relationship Id="rId4" Type="http://schemas.openxmlformats.org/officeDocument/2006/relationships/tags" Target="../tags/tag626.xml"/><Relationship Id="rId3" Type="http://schemas.openxmlformats.org/officeDocument/2006/relationships/tags" Target="../tags/tag625.xml"/><Relationship Id="rId2" Type="http://schemas.openxmlformats.org/officeDocument/2006/relationships/tags" Target="../tags/tag624.xml"/><Relationship Id="rId14" Type="http://schemas.openxmlformats.org/officeDocument/2006/relationships/notesSlide" Target="../notesSlides/notesSlide10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632.xml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" Type="http://schemas.openxmlformats.org/officeDocument/2006/relationships/tags" Target="../tags/tag623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tags" Target="../tags/tag640.xml"/><Relationship Id="rId7" Type="http://schemas.openxmlformats.org/officeDocument/2006/relationships/tags" Target="../tags/tag639.xml"/><Relationship Id="rId6" Type="http://schemas.openxmlformats.org/officeDocument/2006/relationships/tags" Target="../tags/tag638.xml"/><Relationship Id="rId5" Type="http://schemas.openxmlformats.org/officeDocument/2006/relationships/tags" Target="../tags/tag637.xml"/><Relationship Id="rId4" Type="http://schemas.openxmlformats.org/officeDocument/2006/relationships/tags" Target="../tags/tag636.xml"/><Relationship Id="rId3" Type="http://schemas.openxmlformats.org/officeDocument/2006/relationships/tags" Target="../tags/tag635.xml"/><Relationship Id="rId2" Type="http://schemas.openxmlformats.org/officeDocument/2006/relationships/tags" Target="../tags/tag634.xml"/><Relationship Id="rId19" Type="http://schemas.openxmlformats.org/officeDocument/2006/relationships/notesSlide" Target="../notesSlides/notesSlide11.xml"/><Relationship Id="rId18" Type="http://schemas.openxmlformats.org/officeDocument/2006/relationships/slideLayout" Target="../slideLayouts/slideLayout36.xml"/><Relationship Id="rId17" Type="http://schemas.openxmlformats.org/officeDocument/2006/relationships/tags" Target="../tags/tag645.xml"/><Relationship Id="rId16" Type="http://schemas.openxmlformats.org/officeDocument/2006/relationships/tags" Target="../tags/tag644.xml"/><Relationship Id="rId15" Type="http://schemas.openxmlformats.org/officeDocument/2006/relationships/tags" Target="../tags/tag643.xml"/><Relationship Id="rId14" Type="http://schemas.openxmlformats.org/officeDocument/2006/relationships/tags" Target="../tags/tag642.xml"/><Relationship Id="rId13" Type="http://schemas.openxmlformats.org/officeDocument/2006/relationships/image" Target="../media/image19.png"/><Relationship Id="rId12" Type="http://schemas.openxmlformats.org/officeDocument/2006/relationships/image" Target="../media/image18.png"/><Relationship Id="rId11" Type="http://schemas.openxmlformats.org/officeDocument/2006/relationships/tags" Target="../tags/tag641.xml"/><Relationship Id="rId10" Type="http://schemas.openxmlformats.org/officeDocument/2006/relationships/image" Target="../media/image17.png"/><Relationship Id="rId1" Type="http://schemas.openxmlformats.org/officeDocument/2006/relationships/tags" Target="../tags/tag633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tags" Target="../tags/tag653.xml"/><Relationship Id="rId7" Type="http://schemas.openxmlformats.org/officeDocument/2006/relationships/tags" Target="../tags/tag652.xml"/><Relationship Id="rId6" Type="http://schemas.openxmlformats.org/officeDocument/2006/relationships/tags" Target="../tags/tag651.xml"/><Relationship Id="rId5" Type="http://schemas.openxmlformats.org/officeDocument/2006/relationships/tags" Target="../tags/tag650.xml"/><Relationship Id="rId4" Type="http://schemas.openxmlformats.org/officeDocument/2006/relationships/tags" Target="../tags/tag649.xml"/><Relationship Id="rId3" Type="http://schemas.openxmlformats.org/officeDocument/2006/relationships/tags" Target="../tags/tag648.xml"/><Relationship Id="rId2" Type="http://schemas.openxmlformats.org/officeDocument/2006/relationships/tags" Target="../tags/tag647.xml"/><Relationship Id="rId19" Type="http://schemas.openxmlformats.org/officeDocument/2006/relationships/notesSlide" Target="../notesSlides/notesSlide12.xml"/><Relationship Id="rId18" Type="http://schemas.openxmlformats.org/officeDocument/2006/relationships/slideLayout" Target="../slideLayouts/slideLayout36.xml"/><Relationship Id="rId17" Type="http://schemas.openxmlformats.org/officeDocument/2006/relationships/tags" Target="../tags/tag658.xml"/><Relationship Id="rId16" Type="http://schemas.openxmlformats.org/officeDocument/2006/relationships/tags" Target="../tags/tag657.xml"/><Relationship Id="rId15" Type="http://schemas.openxmlformats.org/officeDocument/2006/relationships/tags" Target="../tags/tag656.xml"/><Relationship Id="rId14" Type="http://schemas.openxmlformats.org/officeDocument/2006/relationships/tags" Target="../tags/tag655.xml"/><Relationship Id="rId13" Type="http://schemas.openxmlformats.org/officeDocument/2006/relationships/image" Target="../media/image23.png"/><Relationship Id="rId12" Type="http://schemas.openxmlformats.org/officeDocument/2006/relationships/image" Target="../media/image22.png"/><Relationship Id="rId11" Type="http://schemas.openxmlformats.org/officeDocument/2006/relationships/tags" Target="../tags/tag654.xml"/><Relationship Id="rId10" Type="http://schemas.openxmlformats.org/officeDocument/2006/relationships/image" Target="../media/image21.png"/><Relationship Id="rId1" Type="http://schemas.openxmlformats.org/officeDocument/2006/relationships/tags" Target="../tags/tag646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667.xml"/><Relationship Id="rId8" Type="http://schemas.openxmlformats.org/officeDocument/2006/relationships/tags" Target="../tags/tag666.xml"/><Relationship Id="rId7" Type="http://schemas.openxmlformats.org/officeDocument/2006/relationships/tags" Target="../tags/tag665.xml"/><Relationship Id="rId6" Type="http://schemas.openxmlformats.org/officeDocument/2006/relationships/tags" Target="../tags/tag664.xml"/><Relationship Id="rId5" Type="http://schemas.openxmlformats.org/officeDocument/2006/relationships/tags" Target="../tags/tag663.xml"/><Relationship Id="rId4" Type="http://schemas.openxmlformats.org/officeDocument/2006/relationships/tags" Target="../tags/tag662.xml"/><Relationship Id="rId3" Type="http://schemas.openxmlformats.org/officeDocument/2006/relationships/tags" Target="../tags/tag661.xml"/><Relationship Id="rId2" Type="http://schemas.openxmlformats.org/officeDocument/2006/relationships/tags" Target="../tags/tag660.xml"/><Relationship Id="rId17" Type="http://schemas.openxmlformats.org/officeDocument/2006/relationships/notesSlide" Target="../notesSlides/notesSlide13.xml"/><Relationship Id="rId16" Type="http://schemas.openxmlformats.org/officeDocument/2006/relationships/slideLayout" Target="../slideLayouts/slideLayout36.xml"/><Relationship Id="rId15" Type="http://schemas.openxmlformats.org/officeDocument/2006/relationships/tags" Target="../tags/tag669.xml"/><Relationship Id="rId14" Type="http://schemas.openxmlformats.org/officeDocument/2006/relationships/image" Target="../media/image27.png"/><Relationship Id="rId13" Type="http://schemas.openxmlformats.org/officeDocument/2006/relationships/image" Target="../media/image26.png"/><Relationship Id="rId12" Type="http://schemas.openxmlformats.org/officeDocument/2006/relationships/tags" Target="../tags/tag668.xml"/><Relationship Id="rId11" Type="http://schemas.openxmlformats.org/officeDocument/2006/relationships/image" Target="../media/image25.png"/><Relationship Id="rId10" Type="http://schemas.openxmlformats.org/officeDocument/2006/relationships/image" Target="../media/image24.png"/><Relationship Id="rId1" Type="http://schemas.openxmlformats.org/officeDocument/2006/relationships/tags" Target="../tags/tag65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7" Type="http://schemas.openxmlformats.org/officeDocument/2006/relationships/slideLayout" Target="../slideLayouts/slideLayout32.xml"/><Relationship Id="rId6" Type="http://schemas.openxmlformats.org/officeDocument/2006/relationships/tags" Target="../tags/tag675.xml"/><Relationship Id="rId5" Type="http://schemas.openxmlformats.org/officeDocument/2006/relationships/tags" Target="../tags/tag674.xml"/><Relationship Id="rId4" Type="http://schemas.openxmlformats.org/officeDocument/2006/relationships/tags" Target="../tags/tag673.xml"/><Relationship Id="rId3" Type="http://schemas.openxmlformats.org/officeDocument/2006/relationships/tags" Target="../tags/tag672.xml"/><Relationship Id="rId2" Type="http://schemas.openxmlformats.org/officeDocument/2006/relationships/tags" Target="../tags/tag671.xml"/><Relationship Id="rId1" Type="http://schemas.openxmlformats.org/officeDocument/2006/relationships/tags" Target="../tags/tag670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684.xml"/><Relationship Id="rId8" Type="http://schemas.openxmlformats.org/officeDocument/2006/relationships/tags" Target="../tags/tag683.xml"/><Relationship Id="rId7" Type="http://schemas.openxmlformats.org/officeDocument/2006/relationships/tags" Target="../tags/tag682.xml"/><Relationship Id="rId6" Type="http://schemas.openxmlformats.org/officeDocument/2006/relationships/tags" Target="../tags/tag681.xml"/><Relationship Id="rId5" Type="http://schemas.openxmlformats.org/officeDocument/2006/relationships/tags" Target="../tags/tag680.xml"/><Relationship Id="rId4" Type="http://schemas.openxmlformats.org/officeDocument/2006/relationships/tags" Target="../tags/tag679.xml"/><Relationship Id="rId3" Type="http://schemas.openxmlformats.org/officeDocument/2006/relationships/tags" Target="../tags/tag678.xml"/><Relationship Id="rId2" Type="http://schemas.openxmlformats.org/officeDocument/2006/relationships/tags" Target="../tags/tag677.xml"/><Relationship Id="rId17" Type="http://schemas.openxmlformats.org/officeDocument/2006/relationships/notesSlide" Target="../notesSlides/notesSlide15.xml"/><Relationship Id="rId16" Type="http://schemas.openxmlformats.org/officeDocument/2006/relationships/slideLayout" Target="../slideLayouts/slideLayout36.xml"/><Relationship Id="rId15" Type="http://schemas.openxmlformats.org/officeDocument/2006/relationships/tags" Target="../tags/tag686.xml"/><Relationship Id="rId14" Type="http://schemas.openxmlformats.org/officeDocument/2006/relationships/image" Target="../media/image31.png"/><Relationship Id="rId13" Type="http://schemas.openxmlformats.org/officeDocument/2006/relationships/image" Target="../media/image30.png"/><Relationship Id="rId12" Type="http://schemas.openxmlformats.org/officeDocument/2006/relationships/tags" Target="../tags/tag685.xml"/><Relationship Id="rId11" Type="http://schemas.openxmlformats.org/officeDocument/2006/relationships/image" Target="../media/image29.png"/><Relationship Id="rId10" Type="http://schemas.openxmlformats.org/officeDocument/2006/relationships/image" Target="../media/image28.png"/><Relationship Id="rId1" Type="http://schemas.openxmlformats.org/officeDocument/2006/relationships/tags" Target="../tags/tag676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695.xml"/><Relationship Id="rId8" Type="http://schemas.openxmlformats.org/officeDocument/2006/relationships/tags" Target="../tags/tag694.xml"/><Relationship Id="rId7" Type="http://schemas.openxmlformats.org/officeDocument/2006/relationships/tags" Target="../tags/tag693.xml"/><Relationship Id="rId6" Type="http://schemas.openxmlformats.org/officeDocument/2006/relationships/tags" Target="../tags/tag692.xml"/><Relationship Id="rId5" Type="http://schemas.openxmlformats.org/officeDocument/2006/relationships/tags" Target="../tags/tag691.xml"/><Relationship Id="rId4" Type="http://schemas.openxmlformats.org/officeDocument/2006/relationships/tags" Target="../tags/tag690.xml"/><Relationship Id="rId3" Type="http://schemas.openxmlformats.org/officeDocument/2006/relationships/tags" Target="../tags/tag689.xml"/><Relationship Id="rId2" Type="http://schemas.openxmlformats.org/officeDocument/2006/relationships/tags" Target="../tags/tag688.xml"/><Relationship Id="rId14" Type="http://schemas.openxmlformats.org/officeDocument/2006/relationships/notesSlide" Target="../notesSlides/notesSlide16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696.xml"/><Relationship Id="rId11" Type="http://schemas.openxmlformats.org/officeDocument/2006/relationships/image" Target="../media/image33.png"/><Relationship Id="rId10" Type="http://schemas.openxmlformats.org/officeDocument/2006/relationships/image" Target="../media/image32.png"/><Relationship Id="rId1" Type="http://schemas.openxmlformats.org/officeDocument/2006/relationships/tags" Target="../tags/tag687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705.xml"/><Relationship Id="rId8" Type="http://schemas.openxmlformats.org/officeDocument/2006/relationships/tags" Target="../tags/tag704.xml"/><Relationship Id="rId7" Type="http://schemas.openxmlformats.org/officeDocument/2006/relationships/tags" Target="../tags/tag703.xml"/><Relationship Id="rId6" Type="http://schemas.openxmlformats.org/officeDocument/2006/relationships/tags" Target="../tags/tag702.xml"/><Relationship Id="rId5" Type="http://schemas.openxmlformats.org/officeDocument/2006/relationships/tags" Target="../tags/tag701.xml"/><Relationship Id="rId4" Type="http://schemas.openxmlformats.org/officeDocument/2006/relationships/tags" Target="../tags/tag700.xml"/><Relationship Id="rId3" Type="http://schemas.openxmlformats.org/officeDocument/2006/relationships/tags" Target="../tags/tag699.xml"/><Relationship Id="rId2" Type="http://schemas.openxmlformats.org/officeDocument/2006/relationships/tags" Target="../tags/tag698.xml"/><Relationship Id="rId14" Type="http://schemas.openxmlformats.org/officeDocument/2006/relationships/notesSlide" Target="../notesSlides/notesSlide17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706.xml"/><Relationship Id="rId11" Type="http://schemas.openxmlformats.org/officeDocument/2006/relationships/image" Target="../media/image35.png"/><Relationship Id="rId10" Type="http://schemas.openxmlformats.org/officeDocument/2006/relationships/image" Target="../media/image34.png"/><Relationship Id="rId1" Type="http://schemas.openxmlformats.org/officeDocument/2006/relationships/tags" Target="../tags/tag69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3"/>
            <p:custDataLst>
              <p:tags r:id="rId1"/>
            </p:custDataLst>
          </p:nvPr>
        </p:nvSpPr>
        <p:spPr/>
        <p:txBody>
          <a:bodyPr>
            <a:normAutofit fontScale="80000"/>
          </a:bodyPr>
          <a:lstStyle/>
          <a:p>
            <a:r>
              <a:rPr lang="zh-CN" altLang="en-US" sz="7250">
                <a:solidFill>
                  <a:schemeClr val="lt1"/>
                </a:solidFill>
              </a:rPr>
              <a:t>程序设计错题本</a:t>
            </a:r>
            <a:endParaRPr lang="zh-CN" altLang="en-US" sz="7250">
              <a:solidFill>
                <a:schemeClr val="lt1"/>
              </a:solidFill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5"/>
            <p:custDataLst>
              <p:tags r:id="rId2"/>
            </p:custDataLst>
          </p:nvPr>
        </p:nvSpPr>
        <p:spPr/>
        <p:txBody>
          <a:bodyPr>
            <a:normAutofit fontScale="60000"/>
          </a:bodyPr>
          <a:lstStyle/>
          <a:p>
            <a:r>
              <a:rPr lang="zh-CN" altLang="en-US" sz="1835">
                <a:solidFill>
                  <a:schemeClr val="dk1"/>
                </a:solidFill>
              </a:rPr>
              <a:t>赵晨阳 2020012363</a:t>
            </a:r>
            <a:endParaRPr lang="zh-CN" altLang="en-US" sz="1835">
              <a:solidFill>
                <a:schemeClr val="dk1"/>
              </a:solidFill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6"/>
            <p:custDataLst>
              <p:tags r:id="rId3"/>
            </p:custDataLst>
          </p:nvPr>
        </p:nvSpPr>
        <p:spPr/>
        <p:txBody>
          <a:bodyPr>
            <a:normAutofit lnSpcReduction="20000"/>
          </a:bodyPr>
          <a:lstStyle/>
          <a:p>
            <a:r>
              <a:rPr lang="zh-CN" altLang="en-US">
                <a:solidFill>
                  <a:schemeClr val="dk1"/>
                </a:solidFill>
              </a:rPr>
              <a:t>2020/10/25</a:t>
            </a:r>
            <a:endParaRPr lang="zh-CN" altLang="en-US">
              <a:solidFill>
                <a:schemeClr val="dk1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框 38"/>
          <p:cNvSpPr txBox="1"/>
          <p:nvPr>
            <p:custDataLst>
              <p:tags r:id="rId1"/>
            </p:custDataLst>
          </p:nvPr>
        </p:nvSpPr>
        <p:spPr>
          <a:xfrm>
            <a:off x="4704715" y="2296477"/>
            <a:ext cx="2783205" cy="78676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4400" i="0" spc="20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4400" i="0" spc="20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0" name="矩形 39"/>
          <p:cNvSpPr/>
          <p:nvPr>
            <p:custDataLst>
              <p:tags r:id="rId2"/>
            </p:custDataLst>
          </p:nvPr>
        </p:nvSpPr>
        <p:spPr>
          <a:xfrm>
            <a:off x="4704715" y="3182302"/>
            <a:ext cx="2782570" cy="307975"/>
          </a:xfrm>
          <a:prstGeom prst="rect">
            <a:avLst/>
          </a:prstGeom>
        </p:spPr>
        <p:txBody>
          <a:bodyPr wrap="square" lIns="91440" tIns="45720" rIns="91440" bIns="45720">
            <a:norm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400" b="0" i="0" spc="20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PART ONE</a:t>
            </a:r>
            <a:endParaRPr kumimoji="0" lang="en-US" altLang="zh-CN" sz="1400" b="0" i="0" spc="20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42" name="直接连接符 41"/>
          <p:cNvCxnSpPr/>
          <p:nvPr>
            <p:custDataLst>
              <p:tags r:id="rId3"/>
            </p:custDataLst>
          </p:nvPr>
        </p:nvCxnSpPr>
        <p:spPr>
          <a:xfrm>
            <a:off x="3712210" y="2689542"/>
            <a:ext cx="755015" cy="0"/>
          </a:xfrm>
          <a:prstGeom prst="lin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cxnSp>
        <p:nvCxnSpPr>
          <p:cNvPr id="43" name="直接连接符 42"/>
          <p:cNvCxnSpPr/>
          <p:nvPr>
            <p:custDataLst>
              <p:tags r:id="rId4"/>
            </p:custDataLst>
          </p:nvPr>
        </p:nvCxnSpPr>
        <p:spPr>
          <a:xfrm>
            <a:off x="7724775" y="2689542"/>
            <a:ext cx="755015" cy="0"/>
          </a:xfrm>
          <a:prstGeom prst="lin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sp>
        <p:nvSpPr>
          <p:cNvPr id="2" name="标题 1"/>
          <p:cNvSpPr>
            <a:spLocks noGrp="1"/>
          </p:cNvSpPr>
          <p:nvPr>
            <p:ph type="ctrTitle" idx="13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前期细节错误</a:t>
            </a:r>
            <a:endParaRPr lang="zh-CN" altLang="en-US">
              <a:solidFill>
                <a:schemeClr val="lt1"/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 userDrawn="1">
            <p:custDataLst>
              <p:tags r:id="rId1"/>
            </p:custDataLst>
          </p:nvPr>
        </p:nvGrpSpPr>
        <p:grpSpPr>
          <a:xfrm>
            <a:off x="183418" y="61841"/>
            <a:ext cx="11864679" cy="405759"/>
            <a:chOff x="183418" y="61841"/>
            <a:chExt cx="11864679" cy="405759"/>
          </a:xfrm>
        </p:grpSpPr>
        <p:grpSp>
          <p:nvGrpSpPr>
            <p:cNvPr id="12" name="组合 11"/>
            <p:cNvGrpSpPr/>
            <p:nvPr userDrawn="1"/>
          </p:nvGrpSpPr>
          <p:grpSpPr>
            <a:xfrm>
              <a:off x="183418" y="102451"/>
              <a:ext cx="473938" cy="324538"/>
              <a:chOff x="840016" y="3001700"/>
              <a:chExt cx="2145398" cy="1469102"/>
            </a:xfrm>
          </p:grpSpPr>
          <p:sp>
            <p:nvSpPr>
              <p:cNvPr id="13" name="等腰三角形 12"/>
              <p:cNvSpPr/>
              <p:nvPr userDrawn="1">
                <p:custDataLst>
                  <p:tags r:id="rId2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等腰三角形 13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等腰三角形 14"/>
              <p:cNvSpPr/>
              <p:nvPr userDrawn="1">
                <p:custDataLst>
                  <p:tags r:id="rId4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l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等腰三角形 15"/>
              <p:cNvSpPr/>
              <p:nvPr userDrawn="1">
                <p:custDataLst>
                  <p:tags r:id="rId5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lt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组合 16"/>
            <p:cNvGrpSpPr/>
            <p:nvPr userDrawn="1"/>
          </p:nvGrpSpPr>
          <p:grpSpPr>
            <a:xfrm>
              <a:off x="11646992" y="61841"/>
              <a:ext cx="401105" cy="405759"/>
              <a:chOff x="11646992" y="61841"/>
              <a:chExt cx="401105" cy="405759"/>
            </a:xfrm>
          </p:grpSpPr>
          <p:sp>
            <p:nvSpPr>
              <p:cNvPr id="18" name="等腰三角形 17"/>
              <p:cNvSpPr/>
              <p:nvPr userDrawn="1">
                <p:custDataLst>
                  <p:tags r:id="rId6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l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等腰三角形 18"/>
              <p:cNvSpPr/>
              <p:nvPr userDrawn="1">
                <p:custDataLst>
                  <p:tags r:id="rId7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lt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" name="文本框 1"/>
          <p:cNvSpPr txBox="1"/>
          <p:nvPr>
            <p:custDataLst>
              <p:tags r:id="rId8"/>
            </p:custDataLst>
          </p:nvPr>
        </p:nvSpPr>
        <p:spPr>
          <a:xfrm>
            <a:off x="1053465" y="1277304"/>
            <a:ext cx="2928620" cy="208343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000" dirty="0">
                <a:solidFill>
                  <a:schemeClr val="l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1.没打using namespace std；</a:t>
            </a:r>
            <a:endParaRPr lang="zh-CN" altLang="en-US" sz="2000" dirty="0">
              <a:solidFill>
                <a:schemeClr val="lt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000" dirty="0">
                <a:solidFill>
                  <a:schemeClr val="l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导致cin cout endl闪红。</a:t>
            </a:r>
            <a:endParaRPr lang="zh-CN" altLang="en-US" sz="2000" dirty="0">
              <a:solidFill>
                <a:schemeClr val="lt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9"/>
            </p:custDataLst>
          </p:nvPr>
        </p:nvSpPr>
        <p:spPr>
          <a:xfrm>
            <a:off x="4631690" y="1277304"/>
            <a:ext cx="2928620" cy="208343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000" dirty="0">
                <a:solidFill>
                  <a:schemeClr val="l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2.把return 0打成了return 1。(了解return0的原理) </a:t>
            </a:r>
            <a:endParaRPr lang="zh-CN" altLang="en-US" sz="2000" dirty="0">
              <a:solidFill>
                <a:schemeClr val="lt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8289289" y="1277304"/>
            <a:ext cx="2928620" cy="208343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000" dirty="0">
                <a:solidFill>
                  <a:schemeClr val="l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3.输出一个整数N却用了double，导致最后输出的是科学计数法。</a:t>
            </a:r>
            <a:endParaRPr lang="zh-CN" altLang="en-US" sz="2000" dirty="0">
              <a:solidFill>
                <a:schemeClr val="lt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6" name="直接连接符 5"/>
          <p:cNvCxnSpPr/>
          <p:nvPr>
            <p:custDataLst>
              <p:tags r:id="rId11"/>
            </p:custDataLst>
          </p:nvPr>
        </p:nvCxnSpPr>
        <p:spPr>
          <a:xfrm>
            <a:off x="7924800" y="1577249"/>
            <a:ext cx="0" cy="3996238"/>
          </a:xfrm>
          <a:prstGeom prst="line">
            <a:avLst/>
          </a:prstGeom>
          <a:ln>
            <a:solidFill>
              <a:schemeClr val="lt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12"/>
            </p:custDataLst>
          </p:nvPr>
        </p:nvCxnSpPr>
        <p:spPr>
          <a:xfrm>
            <a:off x="4267200" y="1577249"/>
            <a:ext cx="0" cy="3996238"/>
          </a:xfrm>
          <a:prstGeom prst="line">
            <a:avLst/>
          </a:prstGeom>
          <a:ln>
            <a:solidFill>
              <a:schemeClr val="lt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>
            <p:custDataLst>
              <p:tags r:id="rId13"/>
            </p:custDataLst>
          </p:nvPr>
        </p:nvSpPr>
        <p:spPr>
          <a:xfrm>
            <a:off x="1053465" y="3789683"/>
            <a:ext cx="2928620" cy="208343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000" dirty="0">
                <a:solidFill>
                  <a:schemeClr val="l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4.把return 0打进了 for循环里面</a:t>
            </a:r>
            <a:endParaRPr lang="zh-CN" altLang="en-US" sz="2000" dirty="0">
              <a:solidFill>
                <a:schemeClr val="lt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4"/>
            </p:custDataLst>
          </p:nvPr>
        </p:nvSpPr>
        <p:spPr>
          <a:xfrm>
            <a:off x="4631690" y="3789683"/>
            <a:ext cx="2928620" cy="208343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000" dirty="0">
                <a:solidFill>
                  <a:schemeClr val="l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5.=与==没有区分好，前者是赋值，后者是判断</a:t>
            </a:r>
            <a:endParaRPr lang="zh-CN" altLang="en-US" sz="2000" dirty="0">
              <a:solidFill>
                <a:schemeClr val="lt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10" name="直接连接符 9"/>
          <p:cNvCxnSpPr/>
          <p:nvPr>
            <p:custDataLst>
              <p:tags r:id="rId15"/>
            </p:custDataLst>
          </p:nvPr>
        </p:nvCxnSpPr>
        <p:spPr>
          <a:xfrm>
            <a:off x="768350" y="3575211"/>
            <a:ext cx="10610850" cy="0"/>
          </a:xfrm>
          <a:prstGeom prst="line">
            <a:avLst/>
          </a:prstGeom>
          <a:ln>
            <a:solidFill>
              <a:schemeClr val="l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>
            <p:custDataLst>
              <p:tags r:id="rId16"/>
            </p:custDataLst>
          </p:nvPr>
        </p:nvSpPr>
        <p:spPr>
          <a:xfrm>
            <a:off x="8289289" y="3789683"/>
            <a:ext cx="2928620" cy="208343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000" dirty="0">
                <a:solidFill>
                  <a:schemeClr val="l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6.输出空格的最后一位单独输出，不加空格(大多数OJ会管的很严格）</a:t>
            </a:r>
            <a:endParaRPr lang="zh-CN" altLang="en-US" sz="2000" dirty="0">
              <a:solidFill>
                <a:schemeClr val="lt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框 38"/>
          <p:cNvSpPr txBox="1"/>
          <p:nvPr>
            <p:custDataLst>
              <p:tags r:id="rId1"/>
            </p:custDataLst>
          </p:nvPr>
        </p:nvSpPr>
        <p:spPr>
          <a:xfrm>
            <a:off x="4704715" y="2296477"/>
            <a:ext cx="2783205" cy="78676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4400" i="0" spc="20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02</a:t>
            </a:r>
            <a:endParaRPr kumimoji="0" lang="zh-CN" altLang="en-US" sz="4400" i="0" spc="20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0" name="矩形 39"/>
          <p:cNvSpPr/>
          <p:nvPr>
            <p:custDataLst>
              <p:tags r:id="rId2"/>
            </p:custDataLst>
          </p:nvPr>
        </p:nvSpPr>
        <p:spPr>
          <a:xfrm>
            <a:off x="4704715" y="3182302"/>
            <a:ext cx="2782570" cy="307975"/>
          </a:xfrm>
          <a:prstGeom prst="rect">
            <a:avLst/>
          </a:prstGeom>
        </p:spPr>
        <p:txBody>
          <a:bodyPr wrap="square" lIns="91440" tIns="45720" rIns="91440" bIns="45720">
            <a:norm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400" b="0" i="0" spc="20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PART ONE</a:t>
            </a:r>
            <a:endParaRPr kumimoji="0" lang="en-US" altLang="zh-CN" sz="1400" b="0" i="0" spc="20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42" name="直接连接符 41"/>
          <p:cNvCxnSpPr/>
          <p:nvPr>
            <p:custDataLst>
              <p:tags r:id="rId3"/>
            </p:custDataLst>
          </p:nvPr>
        </p:nvCxnSpPr>
        <p:spPr>
          <a:xfrm>
            <a:off x="3712210" y="2689542"/>
            <a:ext cx="755015" cy="0"/>
          </a:xfrm>
          <a:prstGeom prst="lin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cxnSp>
        <p:nvCxnSpPr>
          <p:cNvPr id="43" name="直接连接符 42"/>
          <p:cNvCxnSpPr/>
          <p:nvPr>
            <p:custDataLst>
              <p:tags r:id="rId4"/>
            </p:custDataLst>
          </p:nvPr>
        </p:nvCxnSpPr>
        <p:spPr>
          <a:xfrm>
            <a:off x="7724775" y="2689542"/>
            <a:ext cx="755015" cy="0"/>
          </a:xfrm>
          <a:prstGeom prst="lin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sp>
        <p:nvSpPr>
          <p:cNvPr id="2" name="标题 1"/>
          <p:cNvSpPr>
            <a:spLocks noGrp="1"/>
          </p:cNvSpPr>
          <p:nvPr>
            <p:ph type="ctrTitle" idx="13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语法错误</a:t>
            </a:r>
            <a:endParaRPr lang="zh-CN" altLang="en-US">
              <a:solidFill>
                <a:schemeClr val="lt1"/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1"/>
            </p:custDataLst>
          </p:nvPr>
        </p:nvGrpSpPr>
        <p:grpSpPr>
          <a:xfrm>
            <a:off x="183418" y="61841"/>
            <a:ext cx="11864679" cy="405759"/>
            <a:chOff x="183418" y="61841"/>
            <a:chExt cx="11864679" cy="405759"/>
          </a:xfrm>
        </p:grpSpPr>
        <p:grpSp>
          <p:nvGrpSpPr>
            <p:cNvPr id="9" name="组合 8"/>
            <p:cNvGrpSpPr/>
            <p:nvPr userDrawn="1"/>
          </p:nvGrpSpPr>
          <p:grpSpPr>
            <a:xfrm>
              <a:off x="183418" y="102451"/>
              <a:ext cx="473938" cy="324538"/>
              <a:chOff x="840016" y="3001700"/>
              <a:chExt cx="2145398" cy="1469102"/>
            </a:xfrm>
          </p:grpSpPr>
          <p:sp>
            <p:nvSpPr>
              <p:cNvPr id="13" name="等腰三角形 12"/>
              <p:cNvSpPr/>
              <p:nvPr userDrawn="1">
                <p:custDataLst>
                  <p:tags r:id="rId2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等腰三角形 13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等腰三角形 14"/>
              <p:cNvSpPr/>
              <p:nvPr userDrawn="1">
                <p:custDataLst>
                  <p:tags r:id="rId4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l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等腰三角形 15"/>
              <p:cNvSpPr/>
              <p:nvPr userDrawn="1">
                <p:custDataLst>
                  <p:tags r:id="rId5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lt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" name="组合 1"/>
            <p:cNvGrpSpPr/>
            <p:nvPr userDrawn="1"/>
          </p:nvGrpSpPr>
          <p:grpSpPr>
            <a:xfrm>
              <a:off x="11646992" y="61841"/>
              <a:ext cx="401105" cy="405759"/>
              <a:chOff x="11646992" y="61841"/>
              <a:chExt cx="401105" cy="405759"/>
            </a:xfrm>
          </p:grpSpPr>
          <p:sp>
            <p:nvSpPr>
              <p:cNvPr id="11" name="等腰三角形 10"/>
              <p:cNvSpPr/>
              <p:nvPr userDrawn="1">
                <p:custDataLst>
                  <p:tags r:id="rId6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l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等腰三角形 11"/>
              <p:cNvSpPr/>
              <p:nvPr userDrawn="1">
                <p:custDataLst>
                  <p:tags r:id="rId7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lt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1060831" y="944564"/>
            <a:ext cx="3966845" cy="46651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l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1.字符没有打引号，直接无法编译。字符串双引号，一个字符单引号</a:t>
            </a:r>
            <a:endParaRPr lang="zh-CN" altLang="en-US" sz="2200">
              <a:solidFill>
                <a:schemeClr val="lt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D:\aiwppcache\download\20201027\47249f28262f07db135861821f7dbbaf.png47249f28262f07db135861821f7dbbaf"/>
          <p:cNvPicPr preferRelativeResize="0"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l="-6813" r="-6813"/>
          <a:stretch>
            <a:fillRect/>
          </a:stretch>
        </p:blipFill>
        <p:spPr>
          <a:xfrm>
            <a:off x="6494780" y="1073150"/>
            <a:ext cx="5084445" cy="5084445"/>
          </a:xfrm>
          <a:prstGeom prst="rect">
            <a:avLst/>
          </a:prstGeom>
          <a:blipFill rotWithShape="1">
            <a:blip r:embed="rId11"/>
            <a:stretch>
              <a:fillRect/>
            </a:stretch>
          </a:blipFill>
        </p:spPr>
      </p:pic>
    </p:spTree>
    <p:custDataLst>
      <p:tags r:id="rId1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1"/>
            </p:custDataLst>
          </p:nvPr>
        </p:nvGrpSpPr>
        <p:grpSpPr>
          <a:xfrm>
            <a:off x="183418" y="61841"/>
            <a:ext cx="11864679" cy="405759"/>
            <a:chOff x="183418" y="61841"/>
            <a:chExt cx="11864679" cy="405759"/>
          </a:xfrm>
        </p:grpSpPr>
        <p:grpSp>
          <p:nvGrpSpPr>
            <p:cNvPr id="9" name="组合 8"/>
            <p:cNvGrpSpPr/>
            <p:nvPr userDrawn="1"/>
          </p:nvGrpSpPr>
          <p:grpSpPr>
            <a:xfrm>
              <a:off x="183418" y="102451"/>
              <a:ext cx="473938" cy="324538"/>
              <a:chOff x="840016" y="3001700"/>
              <a:chExt cx="2145398" cy="1469102"/>
            </a:xfrm>
          </p:grpSpPr>
          <p:sp>
            <p:nvSpPr>
              <p:cNvPr id="13" name="等腰三角形 12"/>
              <p:cNvSpPr/>
              <p:nvPr userDrawn="1">
                <p:custDataLst>
                  <p:tags r:id="rId2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等腰三角形 13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等腰三角形 14"/>
              <p:cNvSpPr/>
              <p:nvPr userDrawn="1">
                <p:custDataLst>
                  <p:tags r:id="rId4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l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等腰三角形 15"/>
              <p:cNvSpPr/>
              <p:nvPr userDrawn="1">
                <p:custDataLst>
                  <p:tags r:id="rId5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lt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组合 9"/>
            <p:cNvGrpSpPr/>
            <p:nvPr userDrawn="1"/>
          </p:nvGrpSpPr>
          <p:grpSpPr>
            <a:xfrm>
              <a:off x="11646992" y="61841"/>
              <a:ext cx="401105" cy="405759"/>
              <a:chOff x="11646992" y="61841"/>
              <a:chExt cx="401105" cy="405759"/>
            </a:xfrm>
          </p:grpSpPr>
          <p:sp>
            <p:nvSpPr>
              <p:cNvPr id="11" name="等腰三角形 10"/>
              <p:cNvSpPr/>
              <p:nvPr userDrawn="1">
                <p:custDataLst>
                  <p:tags r:id="rId6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l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等腰三角形 11"/>
              <p:cNvSpPr/>
              <p:nvPr userDrawn="1">
                <p:custDataLst>
                  <p:tags r:id="rId7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lt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6" name="图片 5" descr="D:\aiwppcache\download\20201027\0fe7216be2d6733d2314789c54ac00fa.png0fe7216be2d6733d2314789c54ac00fa"/>
          <p:cNvPicPr preferRelativeResize="0"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t="-254938" b="-254938"/>
          <a:stretch>
            <a:fillRect/>
          </a:stretch>
        </p:blipFill>
        <p:spPr>
          <a:xfrm>
            <a:off x="2171700" y="481012"/>
            <a:ext cx="7715250" cy="5143500"/>
          </a:xfrm>
          <a:prstGeom prst="rect">
            <a:avLst/>
          </a:prstGeom>
          <a:blipFill rotWithShape="1">
            <a:blip r:embed="rId10"/>
            <a:stretch>
              <a:fillRect/>
            </a:stretch>
          </a:blipFill>
        </p:spPr>
      </p:pic>
      <p:sp>
        <p:nvSpPr>
          <p:cNvPr id="7" name="文本框 6"/>
          <p:cNvSpPr txBox="1"/>
          <p:nvPr>
            <p:custDataLst>
              <p:tags r:id="rId11"/>
            </p:custDataLst>
          </p:nvPr>
        </p:nvSpPr>
        <p:spPr>
          <a:xfrm>
            <a:off x="2171700" y="5698331"/>
            <a:ext cx="7715250" cy="877960"/>
          </a:xfrm>
          <a:prstGeom prst="rect">
            <a:avLst/>
          </a:prstGeom>
        </p:spPr>
        <p:txBody>
          <a:bodyPr wrap="square" lIns="90000" tIns="46800" rIns="90000" bIns="46800" anchor="t">
            <a:normAutofit/>
          </a:bodyPr>
          <a:lstStyle>
            <a:defPPr>
              <a:defRPr lang="en-US"/>
            </a:defPPr>
            <a:lvl1pPr marL="171450" indent="-171450" defTabSz="913765">
              <a:lnSpc>
                <a:spcPct val="200000"/>
              </a:lnSpc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1pPr>
            <a:lvl2pPr defTabSz="913765"/>
            <a:lvl3pPr defTabSz="913765"/>
            <a:lvl4pPr defTabSz="913765"/>
            <a:lvl5pPr defTabSz="913765"/>
            <a:lvl6pPr defTabSz="913765"/>
            <a:lvl7pPr defTabSz="913765"/>
            <a:lvl8pPr defTabSz="913765"/>
            <a:lvl9pPr defTabSz="913765"/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altLang="zh-CN" sz="220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2.cout无法输出，改为 cout &lt;&lt; (arc + 1)</a:t>
            </a:r>
            <a:endParaRPr lang="en-US" altLang="zh-CN" sz="2200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1"/>
            </p:custDataLst>
          </p:nvPr>
        </p:nvGrpSpPr>
        <p:grpSpPr>
          <a:xfrm>
            <a:off x="183418" y="61841"/>
            <a:ext cx="11864679" cy="405759"/>
            <a:chOff x="183418" y="61841"/>
            <a:chExt cx="11864679" cy="405759"/>
          </a:xfrm>
        </p:grpSpPr>
        <p:grpSp>
          <p:nvGrpSpPr>
            <p:cNvPr id="9" name="组合 8"/>
            <p:cNvGrpSpPr/>
            <p:nvPr userDrawn="1"/>
          </p:nvGrpSpPr>
          <p:grpSpPr>
            <a:xfrm>
              <a:off x="183418" y="102451"/>
              <a:ext cx="473938" cy="324538"/>
              <a:chOff x="840016" y="3001700"/>
              <a:chExt cx="2145398" cy="1469102"/>
            </a:xfrm>
          </p:grpSpPr>
          <p:sp>
            <p:nvSpPr>
              <p:cNvPr id="13" name="等腰三角形 12"/>
              <p:cNvSpPr/>
              <p:nvPr userDrawn="1">
                <p:custDataLst>
                  <p:tags r:id="rId2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等腰三角形 13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等腰三角形 14"/>
              <p:cNvSpPr/>
              <p:nvPr userDrawn="1">
                <p:custDataLst>
                  <p:tags r:id="rId4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l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等腰三角形 15"/>
              <p:cNvSpPr/>
              <p:nvPr userDrawn="1">
                <p:custDataLst>
                  <p:tags r:id="rId5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lt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组合 9"/>
            <p:cNvGrpSpPr/>
            <p:nvPr userDrawn="1"/>
          </p:nvGrpSpPr>
          <p:grpSpPr>
            <a:xfrm>
              <a:off x="11646992" y="61841"/>
              <a:ext cx="401105" cy="405759"/>
              <a:chOff x="11646992" y="61841"/>
              <a:chExt cx="401105" cy="405759"/>
            </a:xfrm>
          </p:grpSpPr>
          <p:sp>
            <p:nvSpPr>
              <p:cNvPr id="11" name="等腰三角形 10"/>
              <p:cNvSpPr/>
              <p:nvPr userDrawn="1">
                <p:custDataLst>
                  <p:tags r:id="rId6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l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等腰三角形 11"/>
              <p:cNvSpPr/>
              <p:nvPr userDrawn="1">
                <p:custDataLst>
                  <p:tags r:id="rId7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lt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6" name="图片 5" descr="D:\aiwppcache\download\20201027\f4684576d0fcaa475bb578ae8941697c.pngf4684576d0fcaa475bb578ae8941697c"/>
          <p:cNvPicPr preferRelativeResize="0"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t="-9686" b="-9686"/>
          <a:stretch>
            <a:fillRect/>
          </a:stretch>
        </p:blipFill>
        <p:spPr>
          <a:xfrm>
            <a:off x="2171700" y="481012"/>
            <a:ext cx="7715250" cy="5143500"/>
          </a:xfrm>
          <a:prstGeom prst="rect">
            <a:avLst/>
          </a:prstGeom>
          <a:blipFill rotWithShape="1">
            <a:blip r:embed="rId10"/>
            <a:stretch>
              <a:fillRect/>
            </a:stretch>
          </a:blipFill>
        </p:spPr>
      </p:pic>
      <p:sp>
        <p:nvSpPr>
          <p:cNvPr id="7" name="文本框 6"/>
          <p:cNvSpPr txBox="1"/>
          <p:nvPr>
            <p:custDataLst>
              <p:tags r:id="rId11"/>
            </p:custDataLst>
          </p:nvPr>
        </p:nvSpPr>
        <p:spPr>
          <a:xfrm>
            <a:off x="2171700" y="5698331"/>
            <a:ext cx="7715250" cy="877960"/>
          </a:xfrm>
          <a:prstGeom prst="rect">
            <a:avLst/>
          </a:prstGeom>
        </p:spPr>
        <p:txBody>
          <a:bodyPr wrap="square" lIns="90000" tIns="46800" rIns="90000" bIns="46800" anchor="t">
            <a:normAutofit/>
          </a:bodyPr>
          <a:lstStyle>
            <a:defPPr>
              <a:defRPr lang="en-US"/>
            </a:defPPr>
            <a:lvl1pPr marL="171450" indent="-171450" defTabSz="913765">
              <a:lnSpc>
                <a:spcPct val="200000"/>
              </a:lnSpc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1pPr>
            <a:lvl2pPr defTabSz="913765"/>
            <a:lvl3pPr defTabSz="913765"/>
            <a:lvl4pPr defTabSz="913765"/>
            <a:lvl5pPr defTabSz="913765"/>
            <a:lvl6pPr defTabSz="913765"/>
            <a:lvl7pPr defTabSz="913765"/>
            <a:lvl8pPr defTabSz="913765"/>
            <a:lvl9pPr defTabSz="913765"/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altLang="zh-CN" sz="170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3.函数没有返回值，报错</a:t>
            </a:r>
            <a:endParaRPr lang="en-US" altLang="zh-CN" sz="1700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altLang="zh-CN" sz="170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直接加上return 0；</a:t>
            </a:r>
            <a:endParaRPr lang="en-US" altLang="zh-CN" sz="1700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1"/>
            </p:custDataLst>
          </p:nvPr>
        </p:nvGrpSpPr>
        <p:grpSpPr>
          <a:xfrm>
            <a:off x="183418" y="61841"/>
            <a:ext cx="11864679" cy="405759"/>
            <a:chOff x="183418" y="61841"/>
            <a:chExt cx="11864679" cy="405759"/>
          </a:xfrm>
        </p:grpSpPr>
        <p:grpSp>
          <p:nvGrpSpPr>
            <p:cNvPr id="9" name="组合 8"/>
            <p:cNvGrpSpPr/>
            <p:nvPr userDrawn="1"/>
          </p:nvGrpSpPr>
          <p:grpSpPr>
            <a:xfrm>
              <a:off x="183418" y="102451"/>
              <a:ext cx="473938" cy="324538"/>
              <a:chOff x="840016" y="3001700"/>
              <a:chExt cx="2145398" cy="1469102"/>
            </a:xfrm>
          </p:grpSpPr>
          <p:sp>
            <p:nvSpPr>
              <p:cNvPr id="13" name="等腰三角形 12"/>
              <p:cNvSpPr/>
              <p:nvPr userDrawn="1">
                <p:custDataLst>
                  <p:tags r:id="rId2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等腰三角形 13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等腰三角形 14"/>
              <p:cNvSpPr/>
              <p:nvPr userDrawn="1">
                <p:custDataLst>
                  <p:tags r:id="rId4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l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等腰三角形 15"/>
              <p:cNvSpPr/>
              <p:nvPr userDrawn="1">
                <p:custDataLst>
                  <p:tags r:id="rId5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lt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组合 9"/>
            <p:cNvGrpSpPr/>
            <p:nvPr userDrawn="1"/>
          </p:nvGrpSpPr>
          <p:grpSpPr>
            <a:xfrm>
              <a:off x="11646992" y="61841"/>
              <a:ext cx="401105" cy="405759"/>
              <a:chOff x="11646992" y="61841"/>
              <a:chExt cx="401105" cy="405759"/>
            </a:xfrm>
          </p:grpSpPr>
          <p:sp>
            <p:nvSpPr>
              <p:cNvPr id="11" name="等腰三角形 10"/>
              <p:cNvSpPr/>
              <p:nvPr userDrawn="1">
                <p:custDataLst>
                  <p:tags r:id="rId6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l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等腰三角形 11"/>
              <p:cNvSpPr/>
              <p:nvPr userDrawn="1">
                <p:custDataLst>
                  <p:tags r:id="rId7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lt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26" name="图片 25" descr="D:\aiwppcache\download\20201027\f8e132410164cfb2db873ab734d24258.pngf8e132410164cfb2db873ab734d24258"/>
          <p:cNvPicPr preferRelativeResize="0"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9"/>
          <a:srcRect l="-85033" r="-85033"/>
          <a:stretch>
            <a:fillRect/>
          </a:stretch>
        </p:blipFill>
        <p:spPr>
          <a:xfrm>
            <a:off x="0" y="3429000"/>
            <a:ext cx="6121619" cy="3429000"/>
          </a:xfrm>
          <a:prstGeom prst="rect">
            <a:avLst/>
          </a:prstGeom>
          <a:blipFill rotWithShape="1">
            <a:blip r:embed="rId10"/>
            <a:stretch>
              <a:fillRect/>
            </a:stretch>
          </a:blipFill>
        </p:spPr>
      </p:pic>
      <p:pic>
        <p:nvPicPr>
          <p:cNvPr id="27" name="图片 26" descr="D:\aiwppcache\download\20201027\10cc63d6e50ed4d0a6c050cba9d1ae6c.png10cc63d6e50ed4d0a6c050cba9d1ae6c"/>
          <p:cNvPicPr preferRelativeResize="0">
            <a:picLocks noChangeAspect="1"/>
          </p:cNvPicPr>
          <p:nvPr>
            <p:custDataLst>
              <p:tags r:id="rId11"/>
            </p:custDataLst>
          </p:nvPr>
        </p:nvPicPr>
        <p:blipFill rotWithShape="1">
          <a:blip r:embed="rId12"/>
          <a:srcRect l="-62774" r="-62774"/>
          <a:stretch>
            <a:fillRect/>
          </a:stretch>
        </p:blipFill>
        <p:spPr>
          <a:xfrm>
            <a:off x="865" y="0"/>
            <a:ext cx="6121619" cy="3429000"/>
          </a:xfrm>
          <a:prstGeom prst="rect">
            <a:avLst/>
          </a:prstGeom>
          <a:blipFill rotWithShape="1">
            <a:blip r:embed="rId13"/>
            <a:stretch>
              <a:fillRect/>
            </a:stretch>
          </a:blipFill>
        </p:spPr>
      </p:pic>
      <p:sp>
        <p:nvSpPr>
          <p:cNvPr id="28" name="文本框 19"/>
          <p:cNvSpPr txBox="1"/>
          <p:nvPr>
            <p:custDataLst>
              <p:tags r:id="rId14"/>
            </p:custDataLst>
          </p:nvPr>
        </p:nvSpPr>
        <p:spPr>
          <a:xfrm>
            <a:off x="6791325" y="1021080"/>
            <a:ext cx="4902835" cy="4816475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>
              <a:defRPr sz="2400" spc="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2200" spc="150" dirty="0">
                <a:solidFill>
                  <a:schemeClr val="lt1"/>
                </a:solidFill>
                <a:cs typeface="微软雅黑" panose="020B0503020204020204" pitchFamily="34" charset="-122"/>
                <a:sym typeface="Arial" panose="020B0604020202020204" pitchFamily="34" charset="0"/>
              </a:rPr>
              <a:t>4.两次cin反而第一次没有输出</a:t>
            </a:r>
            <a:endParaRPr lang="zh-CN" altLang="en-US" sz="2200" spc="150" dirty="0">
              <a:solidFill>
                <a:schemeClr val="lt1"/>
              </a:solidFill>
              <a:cs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200" spc="150" dirty="0">
                <a:solidFill>
                  <a:schemeClr val="lt1"/>
                </a:solidFill>
                <a:cs typeface="微软雅黑" panose="020B0503020204020204" pitchFamily="34" charset="-122"/>
                <a:sym typeface="Arial" panose="020B0604020202020204" pitchFamily="34" charset="0"/>
              </a:rPr>
              <a:t>了解while cin&gt;='A'的原理</a:t>
            </a:r>
            <a:endParaRPr lang="zh-CN" altLang="en-US" sz="2200" spc="150" dirty="0">
              <a:solidFill>
                <a:schemeClr val="lt1"/>
              </a:solidFill>
              <a:cs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200" spc="150" dirty="0">
                <a:solidFill>
                  <a:schemeClr val="lt1"/>
                </a:solidFill>
                <a:cs typeface="微软雅黑" panose="020B0503020204020204" pitchFamily="34" charset="-122"/>
                <a:sym typeface="Arial" panose="020B0604020202020204" pitchFamily="34" charset="0"/>
              </a:rPr>
              <a:t>由左图改为右图</a:t>
            </a:r>
            <a:endParaRPr lang="zh-CN" altLang="en-US" sz="2200" spc="150" dirty="0">
              <a:solidFill>
                <a:schemeClr val="lt1"/>
              </a:solidFill>
              <a:cs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L 形 28"/>
          <p:cNvSpPr/>
          <p:nvPr>
            <p:custDataLst>
              <p:tags r:id="rId15"/>
            </p:custDataLst>
          </p:nvPr>
        </p:nvSpPr>
        <p:spPr>
          <a:xfrm rot="5400000">
            <a:off x="6342742" y="197757"/>
            <a:ext cx="711200" cy="711200"/>
          </a:xfrm>
          <a:prstGeom prst="corner">
            <a:avLst>
              <a:gd name="adj1" fmla="val 13380"/>
              <a:gd name="adj2" fmla="val 13380"/>
            </a:avLst>
          </a:prstGeom>
          <a:solidFill>
            <a:schemeClr val="lt1">
              <a:lumMod val="8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0" name="L 形 29"/>
          <p:cNvSpPr/>
          <p:nvPr>
            <p:custDataLst>
              <p:tags r:id="rId16"/>
            </p:custDataLst>
          </p:nvPr>
        </p:nvSpPr>
        <p:spPr>
          <a:xfrm rot="5400000" flipH="1" flipV="1">
            <a:off x="11176041" y="5844721"/>
            <a:ext cx="894444" cy="711200"/>
          </a:xfrm>
          <a:prstGeom prst="corner">
            <a:avLst>
              <a:gd name="adj1" fmla="val 13380"/>
              <a:gd name="adj2" fmla="val 13380"/>
            </a:avLst>
          </a:prstGeom>
          <a:solidFill>
            <a:schemeClr val="lt1">
              <a:lumMod val="8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1"/>
            </p:custDataLst>
          </p:nvPr>
        </p:nvGrpSpPr>
        <p:grpSpPr>
          <a:xfrm>
            <a:off x="183418" y="61841"/>
            <a:ext cx="11864679" cy="405759"/>
            <a:chOff x="183418" y="61841"/>
            <a:chExt cx="11864679" cy="405759"/>
          </a:xfrm>
        </p:grpSpPr>
        <p:grpSp>
          <p:nvGrpSpPr>
            <p:cNvPr id="9" name="组合 8"/>
            <p:cNvGrpSpPr/>
            <p:nvPr userDrawn="1"/>
          </p:nvGrpSpPr>
          <p:grpSpPr>
            <a:xfrm>
              <a:off x="183418" y="102451"/>
              <a:ext cx="473938" cy="324538"/>
              <a:chOff x="840016" y="3001700"/>
              <a:chExt cx="2145398" cy="1469102"/>
            </a:xfrm>
          </p:grpSpPr>
          <p:sp>
            <p:nvSpPr>
              <p:cNvPr id="13" name="等腰三角形 12"/>
              <p:cNvSpPr/>
              <p:nvPr userDrawn="1">
                <p:custDataLst>
                  <p:tags r:id="rId2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等腰三角形 13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等腰三角形 14"/>
              <p:cNvSpPr/>
              <p:nvPr userDrawn="1">
                <p:custDataLst>
                  <p:tags r:id="rId4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l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等腰三角形 15"/>
              <p:cNvSpPr/>
              <p:nvPr userDrawn="1">
                <p:custDataLst>
                  <p:tags r:id="rId5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lt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" name="组合 1"/>
            <p:cNvGrpSpPr/>
            <p:nvPr userDrawn="1"/>
          </p:nvGrpSpPr>
          <p:grpSpPr>
            <a:xfrm>
              <a:off x="11646992" y="61841"/>
              <a:ext cx="401105" cy="405759"/>
              <a:chOff x="11646992" y="61841"/>
              <a:chExt cx="401105" cy="405759"/>
            </a:xfrm>
          </p:grpSpPr>
          <p:sp>
            <p:nvSpPr>
              <p:cNvPr id="11" name="等腰三角形 10"/>
              <p:cNvSpPr/>
              <p:nvPr userDrawn="1">
                <p:custDataLst>
                  <p:tags r:id="rId6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l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等腰三角形 11"/>
              <p:cNvSpPr/>
              <p:nvPr userDrawn="1">
                <p:custDataLst>
                  <p:tags r:id="rId7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lt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1060831" y="944564"/>
            <a:ext cx="3966845" cy="46651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l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5.局部变量未初始化；</a:t>
            </a:r>
            <a:endParaRPr lang="zh-CN" altLang="en-US" sz="2200">
              <a:solidFill>
                <a:schemeClr val="lt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l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修改：改为全局变量，也不初始化</a:t>
            </a:r>
            <a:endParaRPr lang="zh-CN" altLang="en-US" sz="2200">
              <a:solidFill>
                <a:schemeClr val="lt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D:\aiwppcache\download\20201027\ba832e86115e6ceaa674bfa33ce5a054.pngba832e86115e6ceaa674bfa33ce5a054"/>
          <p:cNvPicPr preferRelativeResize="0"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t="-27989" b="-27989"/>
          <a:stretch>
            <a:fillRect/>
          </a:stretch>
        </p:blipFill>
        <p:spPr>
          <a:xfrm>
            <a:off x="6494780" y="1073150"/>
            <a:ext cx="5084445" cy="5084445"/>
          </a:xfrm>
          <a:prstGeom prst="rect">
            <a:avLst/>
          </a:prstGeom>
          <a:blipFill rotWithShape="1">
            <a:blip r:embed="rId11"/>
            <a:stretch>
              <a:fillRect/>
            </a:stretch>
          </a:blipFill>
        </p:spPr>
      </p:pic>
    </p:spTree>
    <p:custDataLst>
      <p:tags r:id="rId1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1"/>
            </p:custDataLst>
          </p:nvPr>
        </p:nvGrpSpPr>
        <p:grpSpPr>
          <a:xfrm>
            <a:off x="183418" y="61841"/>
            <a:ext cx="11864679" cy="405759"/>
            <a:chOff x="183418" y="61841"/>
            <a:chExt cx="11864679" cy="405759"/>
          </a:xfrm>
        </p:grpSpPr>
        <p:grpSp>
          <p:nvGrpSpPr>
            <p:cNvPr id="9" name="组合 8"/>
            <p:cNvGrpSpPr/>
            <p:nvPr userDrawn="1"/>
          </p:nvGrpSpPr>
          <p:grpSpPr>
            <a:xfrm>
              <a:off x="183418" y="102451"/>
              <a:ext cx="473938" cy="324538"/>
              <a:chOff x="840016" y="3001700"/>
              <a:chExt cx="2145398" cy="1469102"/>
            </a:xfrm>
          </p:grpSpPr>
          <p:sp>
            <p:nvSpPr>
              <p:cNvPr id="13" name="等腰三角形 12"/>
              <p:cNvSpPr/>
              <p:nvPr userDrawn="1">
                <p:custDataLst>
                  <p:tags r:id="rId2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等腰三角形 13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等腰三角形 14"/>
              <p:cNvSpPr/>
              <p:nvPr userDrawn="1">
                <p:custDataLst>
                  <p:tags r:id="rId4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l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等腰三角形 15"/>
              <p:cNvSpPr/>
              <p:nvPr userDrawn="1">
                <p:custDataLst>
                  <p:tags r:id="rId5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lt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" name="组合 1"/>
            <p:cNvGrpSpPr/>
            <p:nvPr userDrawn="1"/>
          </p:nvGrpSpPr>
          <p:grpSpPr>
            <a:xfrm>
              <a:off x="11646992" y="61841"/>
              <a:ext cx="401105" cy="405759"/>
              <a:chOff x="11646992" y="61841"/>
              <a:chExt cx="401105" cy="405759"/>
            </a:xfrm>
          </p:grpSpPr>
          <p:sp>
            <p:nvSpPr>
              <p:cNvPr id="11" name="等腰三角形 10"/>
              <p:cNvSpPr/>
              <p:nvPr userDrawn="1">
                <p:custDataLst>
                  <p:tags r:id="rId6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l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等腰三角形 11"/>
              <p:cNvSpPr/>
              <p:nvPr userDrawn="1">
                <p:custDataLst>
                  <p:tags r:id="rId7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lt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1060831" y="944564"/>
            <a:ext cx="3966845" cy="46651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l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6.把a【m-1】输入了循环节，每次都输出了a【m-1】</a:t>
            </a:r>
            <a:endParaRPr lang="zh-CN" altLang="en-US" sz="2200">
              <a:solidFill>
                <a:schemeClr val="lt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D:\aiwppcache\download\20201027\696a3a91e95df51813d0bdea9a16d68e.png696a3a91e95df51813d0bdea9a16d68e"/>
          <p:cNvPicPr preferRelativeResize="0"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t="-49189" b="-49189"/>
          <a:stretch>
            <a:fillRect/>
          </a:stretch>
        </p:blipFill>
        <p:spPr>
          <a:xfrm>
            <a:off x="6494780" y="1073150"/>
            <a:ext cx="5084445" cy="5084445"/>
          </a:xfrm>
          <a:prstGeom prst="rect">
            <a:avLst/>
          </a:prstGeom>
          <a:blipFill rotWithShape="1">
            <a:blip r:embed="rId11"/>
            <a:stretch>
              <a:fillRect/>
            </a:stretch>
          </a:blipFill>
        </p:spPr>
      </p:pic>
    </p:spTree>
    <p:custDataLst>
      <p:tags r:id="rId1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1"/>
            </p:custDataLst>
          </p:nvPr>
        </p:nvGrpSpPr>
        <p:grpSpPr>
          <a:xfrm>
            <a:off x="183418" y="61841"/>
            <a:ext cx="11864679" cy="405759"/>
            <a:chOff x="183418" y="61841"/>
            <a:chExt cx="11864679" cy="405759"/>
          </a:xfrm>
        </p:grpSpPr>
        <p:grpSp>
          <p:nvGrpSpPr>
            <p:cNvPr id="9" name="组合 8"/>
            <p:cNvGrpSpPr/>
            <p:nvPr userDrawn="1"/>
          </p:nvGrpSpPr>
          <p:grpSpPr>
            <a:xfrm>
              <a:off x="183418" y="102451"/>
              <a:ext cx="473938" cy="324538"/>
              <a:chOff x="840016" y="3001700"/>
              <a:chExt cx="2145398" cy="1469102"/>
            </a:xfrm>
          </p:grpSpPr>
          <p:sp>
            <p:nvSpPr>
              <p:cNvPr id="13" name="等腰三角形 12"/>
              <p:cNvSpPr/>
              <p:nvPr userDrawn="1">
                <p:custDataLst>
                  <p:tags r:id="rId2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等腰三角形 13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等腰三角形 14"/>
              <p:cNvSpPr/>
              <p:nvPr userDrawn="1">
                <p:custDataLst>
                  <p:tags r:id="rId4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l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等腰三角形 15"/>
              <p:cNvSpPr/>
              <p:nvPr userDrawn="1">
                <p:custDataLst>
                  <p:tags r:id="rId5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lt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组合 9"/>
            <p:cNvGrpSpPr/>
            <p:nvPr userDrawn="1"/>
          </p:nvGrpSpPr>
          <p:grpSpPr>
            <a:xfrm>
              <a:off x="11646992" y="61841"/>
              <a:ext cx="401105" cy="405759"/>
              <a:chOff x="11646992" y="61841"/>
              <a:chExt cx="401105" cy="405759"/>
            </a:xfrm>
          </p:grpSpPr>
          <p:sp>
            <p:nvSpPr>
              <p:cNvPr id="11" name="等腰三角形 10"/>
              <p:cNvSpPr/>
              <p:nvPr userDrawn="1">
                <p:custDataLst>
                  <p:tags r:id="rId6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l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等腰三角形 11"/>
              <p:cNvSpPr/>
              <p:nvPr userDrawn="1">
                <p:custDataLst>
                  <p:tags r:id="rId7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lt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26" name="图片 25" descr="D:\aiwppcache\download\20201027\07d47eb2dd84870e4842a8cc2b684ba4.png07d47eb2dd84870e4842a8cc2b684ba4"/>
          <p:cNvPicPr preferRelativeResize="0"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9"/>
          <a:srcRect t="-8195" b="-8195"/>
          <a:stretch>
            <a:fillRect/>
          </a:stretch>
        </p:blipFill>
        <p:spPr>
          <a:xfrm>
            <a:off x="0" y="3429000"/>
            <a:ext cx="6121619" cy="3429000"/>
          </a:xfrm>
          <a:prstGeom prst="rect">
            <a:avLst/>
          </a:prstGeom>
          <a:blipFill rotWithShape="1">
            <a:blip r:embed="rId10"/>
            <a:stretch>
              <a:fillRect/>
            </a:stretch>
          </a:blipFill>
        </p:spPr>
      </p:pic>
      <p:pic>
        <p:nvPicPr>
          <p:cNvPr id="27" name="图片 26" descr="D:\aiwppcache\download\20201027\691ad31bbb8a5d563b3fedc87f98714a.png691ad31bbb8a5d563b3fedc87f98714a"/>
          <p:cNvPicPr preferRelativeResize="0">
            <a:picLocks noChangeAspect="1"/>
          </p:cNvPicPr>
          <p:nvPr>
            <p:custDataLst>
              <p:tags r:id="rId11"/>
            </p:custDataLst>
          </p:nvPr>
        </p:nvPicPr>
        <p:blipFill rotWithShape="1">
          <a:blip r:embed="rId12"/>
          <a:srcRect t="-29773" b="-29773"/>
          <a:stretch>
            <a:fillRect/>
          </a:stretch>
        </p:blipFill>
        <p:spPr>
          <a:xfrm>
            <a:off x="865" y="0"/>
            <a:ext cx="6121619" cy="3429000"/>
          </a:xfrm>
          <a:prstGeom prst="rect">
            <a:avLst/>
          </a:prstGeom>
          <a:blipFill rotWithShape="1">
            <a:blip r:embed="rId13"/>
            <a:stretch>
              <a:fillRect/>
            </a:stretch>
          </a:blipFill>
        </p:spPr>
      </p:pic>
      <p:sp>
        <p:nvSpPr>
          <p:cNvPr id="28" name="文本框 19"/>
          <p:cNvSpPr txBox="1"/>
          <p:nvPr>
            <p:custDataLst>
              <p:tags r:id="rId14"/>
            </p:custDataLst>
          </p:nvPr>
        </p:nvSpPr>
        <p:spPr>
          <a:xfrm>
            <a:off x="6791325" y="1021080"/>
            <a:ext cx="4902835" cy="4816475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>
              <a:defRPr sz="2400" spc="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2200" spc="150" dirty="0">
                <a:solidFill>
                  <a:schemeClr val="lt1"/>
                </a:solidFill>
                <a:cs typeface="微软雅黑" panose="020B0503020204020204" pitchFamily="34" charset="-122"/>
                <a:sym typeface="Arial" panose="020B0604020202020204" pitchFamily="34" charset="0"/>
              </a:rPr>
              <a:t>7.没有include&lt;cstring&gt;导致洛谷上编译不了</a:t>
            </a:r>
            <a:endParaRPr lang="zh-CN" altLang="en-US" sz="2200" spc="150" dirty="0">
              <a:solidFill>
                <a:schemeClr val="lt1"/>
              </a:solidFill>
              <a:cs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200" spc="150" dirty="0">
                <a:solidFill>
                  <a:schemeClr val="lt1"/>
                </a:solidFill>
                <a:cs typeface="微软雅黑" panose="020B0503020204020204" pitchFamily="34" charset="-122"/>
                <a:sym typeface="Arial" panose="020B0604020202020204" pitchFamily="34" charset="0"/>
              </a:rPr>
              <a:t>在洛谷和你清OJ上用memset都要cstring</a:t>
            </a:r>
            <a:endParaRPr lang="zh-CN" altLang="en-US" sz="2200" spc="150" dirty="0">
              <a:solidFill>
                <a:schemeClr val="lt1"/>
              </a:solidFill>
              <a:cs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200" spc="150" dirty="0">
                <a:solidFill>
                  <a:schemeClr val="lt1"/>
                </a:solidFill>
                <a:cs typeface="微软雅黑" panose="020B0503020204020204" pitchFamily="34" charset="-122"/>
                <a:sym typeface="Arial" panose="020B0604020202020204" pitchFamily="34" charset="0"/>
              </a:rPr>
              <a:t>由上图改为下图</a:t>
            </a:r>
            <a:endParaRPr lang="zh-CN" altLang="en-US" sz="2200" spc="150" dirty="0">
              <a:solidFill>
                <a:schemeClr val="lt1"/>
              </a:solidFill>
              <a:cs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L 形 28"/>
          <p:cNvSpPr/>
          <p:nvPr>
            <p:custDataLst>
              <p:tags r:id="rId15"/>
            </p:custDataLst>
          </p:nvPr>
        </p:nvSpPr>
        <p:spPr>
          <a:xfrm rot="5400000">
            <a:off x="6342742" y="197757"/>
            <a:ext cx="711200" cy="711200"/>
          </a:xfrm>
          <a:prstGeom prst="corner">
            <a:avLst>
              <a:gd name="adj1" fmla="val 13380"/>
              <a:gd name="adj2" fmla="val 13380"/>
            </a:avLst>
          </a:prstGeom>
          <a:solidFill>
            <a:schemeClr val="lt1">
              <a:lumMod val="8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0" name="L 形 29"/>
          <p:cNvSpPr/>
          <p:nvPr>
            <p:custDataLst>
              <p:tags r:id="rId16"/>
            </p:custDataLst>
          </p:nvPr>
        </p:nvSpPr>
        <p:spPr>
          <a:xfrm rot="5400000" flipH="1" flipV="1">
            <a:off x="11176041" y="5844721"/>
            <a:ext cx="894444" cy="711200"/>
          </a:xfrm>
          <a:prstGeom prst="corner">
            <a:avLst>
              <a:gd name="adj1" fmla="val 13380"/>
              <a:gd name="adj2" fmla="val 13380"/>
            </a:avLst>
          </a:prstGeom>
          <a:solidFill>
            <a:schemeClr val="lt1">
              <a:lumMod val="8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1"/>
            </p:custDataLst>
          </p:nvPr>
        </p:nvGrpSpPr>
        <p:grpSpPr>
          <a:xfrm>
            <a:off x="183418" y="61841"/>
            <a:ext cx="11864679" cy="405759"/>
            <a:chOff x="183418" y="61841"/>
            <a:chExt cx="11864679" cy="405759"/>
          </a:xfrm>
        </p:grpSpPr>
        <p:grpSp>
          <p:nvGrpSpPr>
            <p:cNvPr id="9" name="组合 8"/>
            <p:cNvGrpSpPr/>
            <p:nvPr userDrawn="1"/>
          </p:nvGrpSpPr>
          <p:grpSpPr>
            <a:xfrm>
              <a:off x="183418" y="102451"/>
              <a:ext cx="473938" cy="324538"/>
              <a:chOff x="840016" y="3001700"/>
              <a:chExt cx="2145398" cy="1469102"/>
            </a:xfrm>
          </p:grpSpPr>
          <p:sp>
            <p:nvSpPr>
              <p:cNvPr id="13" name="等腰三角形 12"/>
              <p:cNvSpPr/>
              <p:nvPr userDrawn="1">
                <p:custDataLst>
                  <p:tags r:id="rId2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等腰三角形 13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等腰三角形 14"/>
              <p:cNvSpPr/>
              <p:nvPr userDrawn="1">
                <p:custDataLst>
                  <p:tags r:id="rId4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l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等腰三角形 15"/>
              <p:cNvSpPr/>
              <p:nvPr userDrawn="1">
                <p:custDataLst>
                  <p:tags r:id="rId5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lt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组合 9"/>
            <p:cNvGrpSpPr/>
            <p:nvPr userDrawn="1"/>
          </p:nvGrpSpPr>
          <p:grpSpPr>
            <a:xfrm>
              <a:off x="11646992" y="61841"/>
              <a:ext cx="401105" cy="405759"/>
              <a:chOff x="11646992" y="61841"/>
              <a:chExt cx="401105" cy="405759"/>
            </a:xfrm>
          </p:grpSpPr>
          <p:sp>
            <p:nvSpPr>
              <p:cNvPr id="11" name="等腰三角形 10"/>
              <p:cNvSpPr/>
              <p:nvPr userDrawn="1">
                <p:custDataLst>
                  <p:tags r:id="rId6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l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等腰三角形 11"/>
              <p:cNvSpPr/>
              <p:nvPr userDrawn="1">
                <p:custDataLst>
                  <p:tags r:id="rId7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lt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26" name="图片 25" descr="D:\aiwppcache\download\20201027\6d2c3bbe1edb47d6f172d8b24a8e1685.png6d2c3bbe1edb47d6f172d8b24a8e1685"/>
          <p:cNvPicPr preferRelativeResize="0"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9"/>
          <a:srcRect t="-59369" b="-59369"/>
          <a:stretch>
            <a:fillRect/>
          </a:stretch>
        </p:blipFill>
        <p:spPr>
          <a:xfrm>
            <a:off x="0" y="3429000"/>
            <a:ext cx="6121619" cy="3429000"/>
          </a:xfrm>
          <a:prstGeom prst="rect">
            <a:avLst/>
          </a:prstGeom>
          <a:blipFill rotWithShape="1">
            <a:blip r:embed="rId10"/>
            <a:stretch>
              <a:fillRect/>
            </a:stretch>
          </a:blipFill>
        </p:spPr>
      </p:pic>
      <p:pic>
        <p:nvPicPr>
          <p:cNvPr id="27" name="图片 26" descr="D:\aiwppcache\download\20201027\5fc29aef2f2849941cc674e06993173a.png5fc29aef2f2849941cc674e06993173a"/>
          <p:cNvPicPr preferRelativeResize="0">
            <a:picLocks noChangeAspect="1"/>
          </p:cNvPicPr>
          <p:nvPr>
            <p:custDataLst>
              <p:tags r:id="rId11"/>
            </p:custDataLst>
          </p:nvPr>
        </p:nvPicPr>
        <p:blipFill rotWithShape="1">
          <a:blip r:embed="rId12"/>
          <a:srcRect t="-38461" b="-38461"/>
          <a:stretch>
            <a:fillRect/>
          </a:stretch>
        </p:blipFill>
        <p:spPr>
          <a:xfrm>
            <a:off x="865" y="0"/>
            <a:ext cx="6121619" cy="3429000"/>
          </a:xfrm>
          <a:prstGeom prst="rect">
            <a:avLst/>
          </a:prstGeom>
          <a:blipFill rotWithShape="1">
            <a:blip r:embed="rId13"/>
            <a:stretch>
              <a:fillRect/>
            </a:stretch>
          </a:blipFill>
        </p:spPr>
      </p:pic>
      <p:sp>
        <p:nvSpPr>
          <p:cNvPr id="28" name="文本框 19"/>
          <p:cNvSpPr txBox="1"/>
          <p:nvPr>
            <p:custDataLst>
              <p:tags r:id="rId14"/>
            </p:custDataLst>
          </p:nvPr>
        </p:nvSpPr>
        <p:spPr>
          <a:xfrm>
            <a:off x="6791325" y="1021080"/>
            <a:ext cx="4902835" cy="4816475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>
              <a:defRPr sz="2400" spc="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2200" spc="150" dirty="0">
                <a:solidFill>
                  <a:schemeClr val="lt1"/>
                </a:solidFill>
                <a:cs typeface="微软雅黑" panose="020B0503020204020204" pitchFamily="34" charset="-122"/>
                <a:sym typeface="Arial" panose="020B0604020202020204" pitchFamily="34" charset="0"/>
              </a:rPr>
              <a:t>8.没有理解字符减法的含义</a:t>
            </a:r>
            <a:endParaRPr lang="zh-CN" altLang="en-US" sz="2200" spc="150" dirty="0">
              <a:solidFill>
                <a:schemeClr val="lt1"/>
              </a:solidFill>
              <a:cs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200" spc="150" dirty="0">
                <a:solidFill>
                  <a:schemeClr val="lt1"/>
                </a:solidFill>
                <a:cs typeface="微软雅黑" panose="020B0503020204020204" pitchFamily="34" charset="-122"/>
                <a:sym typeface="Arial" panose="020B0604020202020204" pitchFamily="34" charset="0"/>
              </a:rPr>
              <a:t>‘A-a’改为’A’-’a’</a:t>
            </a:r>
            <a:endParaRPr lang="zh-CN" altLang="en-US" sz="2200" spc="150" dirty="0">
              <a:solidFill>
                <a:schemeClr val="lt1"/>
              </a:solidFill>
              <a:cs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200" spc="150" dirty="0">
                <a:solidFill>
                  <a:schemeClr val="lt1"/>
                </a:solidFill>
                <a:cs typeface="微软雅黑" panose="020B0503020204020204" pitchFamily="34" charset="-122"/>
                <a:sym typeface="Arial" panose="020B0604020202020204" pitchFamily="34" charset="0"/>
              </a:rPr>
              <a:t>由上图改为下图</a:t>
            </a:r>
            <a:endParaRPr lang="zh-CN" altLang="en-US" sz="2200" spc="150" dirty="0">
              <a:solidFill>
                <a:schemeClr val="lt1"/>
              </a:solidFill>
              <a:cs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L 形 28"/>
          <p:cNvSpPr/>
          <p:nvPr>
            <p:custDataLst>
              <p:tags r:id="rId15"/>
            </p:custDataLst>
          </p:nvPr>
        </p:nvSpPr>
        <p:spPr>
          <a:xfrm rot="5400000">
            <a:off x="6342742" y="197757"/>
            <a:ext cx="711200" cy="711200"/>
          </a:xfrm>
          <a:prstGeom prst="corner">
            <a:avLst>
              <a:gd name="adj1" fmla="val 13380"/>
              <a:gd name="adj2" fmla="val 13380"/>
            </a:avLst>
          </a:prstGeom>
          <a:solidFill>
            <a:schemeClr val="lt1">
              <a:lumMod val="8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0" name="L 形 29"/>
          <p:cNvSpPr/>
          <p:nvPr>
            <p:custDataLst>
              <p:tags r:id="rId16"/>
            </p:custDataLst>
          </p:nvPr>
        </p:nvSpPr>
        <p:spPr>
          <a:xfrm rot="5400000" flipH="1" flipV="1">
            <a:off x="11176041" y="5844721"/>
            <a:ext cx="894444" cy="711200"/>
          </a:xfrm>
          <a:prstGeom prst="corner">
            <a:avLst>
              <a:gd name="adj1" fmla="val 13380"/>
              <a:gd name="adj2" fmla="val 13380"/>
            </a:avLst>
          </a:prstGeom>
          <a:solidFill>
            <a:schemeClr val="lt1">
              <a:lumMod val="8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>
            <p:custDataLst>
              <p:tags r:id="rId1"/>
            </p:custDataLst>
          </p:nvPr>
        </p:nvGrpSpPr>
        <p:grpSpPr>
          <a:xfrm>
            <a:off x="183418" y="61841"/>
            <a:ext cx="11864679" cy="405759"/>
            <a:chOff x="183418" y="61841"/>
            <a:chExt cx="11864679" cy="405759"/>
          </a:xfrm>
        </p:grpSpPr>
        <p:grpSp>
          <p:nvGrpSpPr>
            <p:cNvPr id="3" name="组合 2"/>
            <p:cNvGrpSpPr/>
            <p:nvPr userDrawn="1"/>
          </p:nvGrpSpPr>
          <p:grpSpPr>
            <a:xfrm>
              <a:off x="183418" y="102451"/>
              <a:ext cx="473938" cy="324538"/>
              <a:chOff x="840016" y="3001700"/>
              <a:chExt cx="2145398" cy="1469102"/>
            </a:xfrm>
          </p:grpSpPr>
          <p:sp>
            <p:nvSpPr>
              <p:cNvPr id="13" name="等腰三角形 12"/>
              <p:cNvSpPr/>
              <p:nvPr userDrawn="1">
                <p:custDataLst>
                  <p:tags r:id="rId2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等腰三角形 13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等腰三角形 14"/>
              <p:cNvSpPr/>
              <p:nvPr userDrawn="1">
                <p:custDataLst>
                  <p:tags r:id="rId4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l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等腰三角形 15"/>
              <p:cNvSpPr/>
              <p:nvPr userDrawn="1">
                <p:custDataLst>
                  <p:tags r:id="rId5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lt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组合 9"/>
            <p:cNvGrpSpPr/>
            <p:nvPr userDrawn="1"/>
          </p:nvGrpSpPr>
          <p:grpSpPr>
            <a:xfrm>
              <a:off x="11646992" y="61841"/>
              <a:ext cx="401105" cy="405759"/>
              <a:chOff x="11646992" y="61841"/>
              <a:chExt cx="401105" cy="405759"/>
            </a:xfrm>
          </p:grpSpPr>
          <p:sp>
            <p:nvSpPr>
              <p:cNvPr id="11" name="等腰三角形 10"/>
              <p:cNvSpPr/>
              <p:nvPr userDrawn="1">
                <p:custDataLst>
                  <p:tags r:id="rId6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l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等腰三角形 11"/>
              <p:cNvSpPr/>
              <p:nvPr userDrawn="1">
                <p:custDataLst>
                  <p:tags r:id="rId7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lt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608013" y="4743454"/>
            <a:ext cx="10996612" cy="124142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l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9.数组命名习惯不好，用了同一个a；导致系统无法识别</a:t>
            </a:r>
            <a:endParaRPr lang="zh-CN" altLang="en-US" sz="2200">
              <a:solidFill>
                <a:schemeClr val="lt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l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直接改掉数组名字</a:t>
            </a:r>
            <a:endParaRPr lang="zh-CN" altLang="en-US" sz="2200">
              <a:solidFill>
                <a:schemeClr val="lt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5" name="图片 4" descr="D:\aiwppcache\download\20201027\781b68ff5b2c7bb01b3235e089c06892.png781b68ff5b2c7bb01b3235e089c06892"/>
          <p:cNvPicPr preferRelativeResize="0"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l="-13346" r="-13346"/>
          <a:stretch>
            <a:fillRect/>
          </a:stretch>
        </p:blipFill>
        <p:spPr>
          <a:xfrm>
            <a:off x="587375" y="1526753"/>
            <a:ext cx="5341937" cy="3004840"/>
          </a:xfrm>
          <a:prstGeom prst="rect">
            <a:avLst/>
          </a:prstGeom>
          <a:blipFill rotWithShape="1">
            <a:blip r:embed="rId11"/>
            <a:stretch>
              <a:fillRect/>
            </a:stretch>
          </a:blipFill>
        </p:spPr>
      </p:pic>
      <p:pic>
        <p:nvPicPr>
          <p:cNvPr id="9" name="图片 8" descr="D:\aiwppcache\download\20201027\b7d7c6fa27f42dccc5a9646495ba0c6c.pngb7d7c6fa27f42dccc5a9646495ba0c6c"/>
          <p:cNvPicPr preferRelativeResize="0"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l="-17717" r="-17717"/>
          <a:stretch>
            <a:fillRect/>
          </a:stretch>
        </p:blipFill>
        <p:spPr>
          <a:xfrm>
            <a:off x="6226176" y="1526753"/>
            <a:ext cx="5341937" cy="3004840"/>
          </a:xfrm>
          <a:prstGeom prst="rect">
            <a:avLst/>
          </a:prstGeom>
          <a:blipFill rotWithShape="1">
            <a:blip r:embed="rId14"/>
            <a:stretch>
              <a:fillRect/>
            </a:stretch>
          </a:blipFill>
        </p:spPr>
      </p:pic>
    </p:spTree>
    <p:custDataLst>
      <p:tags r:id="rId15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框 38"/>
          <p:cNvSpPr txBox="1"/>
          <p:nvPr>
            <p:custDataLst>
              <p:tags r:id="rId1"/>
            </p:custDataLst>
          </p:nvPr>
        </p:nvSpPr>
        <p:spPr>
          <a:xfrm>
            <a:off x="4704715" y="2296477"/>
            <a:ext cx="2783205" cy="78676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4400" i="0" spc="20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03</a:t>
            </a:r>
            <a:endParaRPr kumimoji="0" lang="zh-CN" altLang="en-US" sz="4400" i="0" spc="20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0" name="矩形 39"/>
          <p:cNvSpPr/>
          <p:nvPr>
            <p:custDataLst>
              <p:tags r:id="rId2"/>
            </p:custDataLst>
          </p:nvPr>
        </p:nvSpPr>
        <p:spPr>
          <a:xfrm>
            <a:off x="4704715" y="3182302"/>
            <a:ext cx="2782570" cy="307975"/>
          </a:xfrm>
          <a:prstGeom prst="rect">
            <a:avLst/>
          </a:prstGeom>
        </p:spPr>
        <p:txBody>
          <a:bodyPr wrap="square" lIns="91440" tIns="45720" rIns="91440" bIns="45720">
            <a:norm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400" b="0" i="0" spc="20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PART ONE</a:t>
            </a:r>
            <a:endParaRPr kumimoji="0" lang="en-US" altLang="zh-CN" sz="1400" b="0" i="0" spc="20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42" name="直接连接符 41"/>
          <p:cNvCxnSpPr/>
          <p:nvPr>
            <p:custDataLst>
              <p:tags r:id="rId3"/>
            </p:custDataLst>
          </p:nvPr>
        </p:nvCxnSpPr>
        <p:spPr>
          <a:xfrm>
            <a:off x="3712210" y="2689542"/>
            <a:ext cx="755015" cy="0"/>
          </a:xfrm>
          <a:prstGeom prst="lin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cxnSp>
        <p:nvCxnSpPr>
          <p:cNvPr id="43" name="直接连接符 42"/>
          <p:cNvCxnSpPr/>
          <p:nvPr>
            <p:custDataLst>
              <p:tags r:id="rId4"/>
            </p:custDataLst>
          </p:nvPr>
        </p:nvCxnSpPr>
        <p:spPr>
          <a:xfrm>
            <a:off x="7724775" y="2689542"/>
            <a:ext cx="755015" cy="0"/>
          </a:xfrm>
          <a:prstGeom prst="lin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sp>
        <p:nvSpPr>
          <p:cNvPr id="2" name="标题 1"/>
          <p:cNvSpPr>
            <a:spLocks noGrp="1"/>
          </p:cNvSpPr>
          <p:nvPr>
            <p:ph type="ctrTitle" idx="13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lt1"/>
                </a:solidFill>
              </a:rPr>
              <a:t>算法与逻辑错误</a:t>
            </a:r>
            <a:endParaRPr lang="zh-CN" altLang="en-US">
              <a:solidFill>
                <a:schemeClr val="lt1"/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>
            <p:custDataLst>
              <p:tags r:id="rId1"/>
            </p:custDataLst>
          </p:nvPr>
        </p:nvGrpSpPr>
        <p:grpSpPr>
          <a:xfrm>
            <a:off x="183418" y="61841"/>
            <a:ext cx="11864679" cy="405759"/>
            <a:chOff x="183418" y="61841"/>
            <a:chExt cx="11864679" cy="405759"/>
          </a:xfrm>
        </p:grpSpPr>
        <p:grpSp>
          <p:nvGrpSpPr>
            <p:cNvPr id="3" name="组合 2"/>
            <p:cNvGrpSpPr/>
            <p:nvPr userDrawn="1"/>
          </p:nvGrpSpPr>
          <p:grpSpPr>
            <a:xfrm>
              <a:off x="183418" y="102451"/>
              <a:ext cx="473938" cy="324538"/>
              <a:chOff x="840016" y="3001700"/>
              <a:chExt cx="2145398" cy="1469102"/>
            </a:xfrm>
          </p:grpSpPr>
          <p:sp>
            <p:nvSpPr>
              <p:cNvPr id="13" name="等腰三角形 12"/>
              <p:cNvSpPr/>
              <p:nvPr userDrawn="1">
                <p:custDataLst>
                  <p:tags r:id="rId2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等腰三角形 13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等腰三角形 14"/>
              <p:cNvSpPr/>
              <p:nvPr userDrawn="1">
                <p:custDataLst>
                  <p:tags r:id="rId4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l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等腰三角形 15"/>
              <p:cNvSpPr/>
              <p:nvPr userDrawn="1">
                <p:custDataLst>
                  <p:tags r:id="rId5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lt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组合 9"/>
            <p:cNvGrpSpPr/>
            <p:nvPr userDrawn="1"/>
          </p:nvGrpSpPr>
          <p:grpSpPr>
            <a:xfrm>
              <a:off x="11646992" y="61841"/>
              <a:ext cx="401105" cy="405759"/>
              <a:chOff x="11646992" y="61841"/>
              <a:chExt cx="401105" cy="405759"/>
            </a:xfrm>
          </p:grpSpPr>
          <p:sp>
            <p:nvSpPr>
              <p:cNvPr id="11" name="等腰三角形 10"/>
              <p:cNvSpPr/>
              <p:nvPr userDrawn="1">
                <p:custDataLst>
                  <p:tags r:id="rId6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l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等腰三角形 11"/>
              <p:cNvSpPr/>
              <p:nvPr userDrawn="1">
                <p:custDataLst>
                  <p:tags r:id="rId7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lt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608013" y="4743454"/>
            <a:ext cx="10996612" cy="124142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l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1.没有搞明白几个if的逻辑</a:t>
            </a:r>
            <a:endParaRPr lang="zh-CN" altLang="en-US" sz="2200">
              <a:solidFill>
                <a:schemeClr val="lt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l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由左图改为右图</a:t>
            </a:r>
            <a:endParaRPr lang="zh-CN" altLang="en-US" sz="2200">
              <a:solidFill>
                <a:schemeClr val="lt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5" name="图片 4" descr="D:\aiwppcache\download\20201027\ebcaa535959765efe56183fc2063ad7e.pngebcaa535959765efe56183fc2063ad7e"/>
          <p:cNvPicPr preferRelativeResize="0"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l="-31159" r="-31159"/>
          <a:stretch>
            <a:fillRect/>
          </a:stretch>
        </p:blipFill>
        <p:spPr>
          <a:xfrm>
            <a:off x="587375" y="1526753"/>
            <a:ext cx="5341937" cy="3004840"/>
          </a:xfrm>
          <a:prstGeom prst="rect">
            <a:avLst/>
          </a:prstGeom>
          <a:blipFill rotWithShape="1">
            <a:blip r:embed="rId11"/>
            <a:stretch>
              <a:fillRect/>
            </a:stretch>
          </a:blipFill>
        </p:spPr>
      </p:pic>
      <p:pic>
        <p:nvPicPr>
          <p:cNvPr id="9" name="图片 8" descr="D:\aiwppcache\download\20201027\6bcb45a61ebee162d4241ec227735c3c.png6bcb45a61ebee162d4241ec227735c3c"/>
          <p:cNvPicPr preferRelativeResize="0"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l="-27450" r="-27450"/>
          <a:stretch>
            <a:fillRect/>
          </a:stretch>
        </p:blipFill>
        <p:spPr>
          <a:xfrm>
            <a:off x="6226176" y="1526753"/>
            <a:ext cx="5341937" cy="3004840"/>
          </a:xfrm>
          <a:prstGeom prst="rect">
            <a:avLst/>
          </a:prstGeom>
          <a:blipFill rotWithShape="1">
            <a:blip r:embed="rId14"/>
            <a:stretch>
              <a:fillRect/>
            </a:stretch>
          </a:blipFill>
        </p:spPr>
      </p:pic>
    </p:spTree>
    <p:custDataLst>
      <p:tags r:id="rId15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1"/>
            </p:custDataLst>
          </p:nvPr>
        </p:nvGrpSpPr>
        <p:grpSpPr>
          <a:xfrm>
            <a:off x="183418" y="61841"/>
            <a:ext cx="11864679" cy="405759"/>
            <a:chOff x="183418" y="61841"/>
            <a:chExt cx="11864679" cy="405759"/>
          </a:xfrm>
        </p:grpSpPr>
        <p:grpSp>
          <p:nvGrpSpPr>
            <p:cNvPr id="9" name="组合 8"/>
            <p:cNvGrpSpPr/>
            <p:nvPr userDrawn="1"/>
          </p:nvGrpSpPr>
          <p:grpSpPr>
            <a:xfrm>
              <a:off x="183418" y="102451"/>
              <a:ext cx="473938" cy="324538"/>
              <a:chOff x="840016" y="3001700"/>
              <a:chExt cx="2145398" cy="1469102"/>
            </a:xfrm>
          </p:grpSpPr>
          <p:sp>
            <p:nvSpPr>
              <p:cNvPr id="13" name="等腰三角形 12"/>
              <p:cNvSpPr/>
              <p:nvPr userDrawn="1">
                <p:custDataLst>
                  <p:tags r:id="rId2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等腰三角形 13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等腰三角形 14"/>
              <p:cNvSpPr/>
              <p:nvPr userDrawn="1">
                <p:custDataLst>
                  <p:tags r:id="rId4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l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等腰三角形 15"/>
              <p:cNvSpPr/>
              <p:nvPr userDrawn="1">
                <p:custDataLst>
                  <p:tags r:id="rId5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lt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" name="组合 1"/>
            <p:cNvGrpSpPr/>
            <p:nvPr userDrawn="1"/>
          </p:nvGrpSpPr>
          <p:grpSpPr>
            <a:xfrm>
              <a:off x="11646992" y="61841"/>
              <a:ext cx="401105" cy="405759"/>
              <a:chOff x="11646992" y="61841"/>
              <a:chExt cx="401105" cy="405759"/>
            </a:xfrm>
          </p:grpSpPr>
          <p:sp>
            <p:nvSpPr>
              <p:cNvPr id="11" name="等腰三角形 10"/>
              <p:cNvSpPr/>
              <p:nvPr userDrawn="1">
                <p:custDataLst>
                  <p:tags r:id="rId6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l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等腰三角形 11"/>
              <p:cNvSpPr/>
              <p:nvPr userDrawn="1">
                <p:custDataLst>
                  <p:tags r:id="rId7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lt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1060831" y="944564"/>
            <a:ext cx="3966845" cy="46651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l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2.没有理清楚left和right的意义</a:t>
            </a:r>
            <a:endParaRPr lang="zh-CN" altLang="en-US" sz="2200">
              <a:solidFill>
                <a:schemeClr val="lt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l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比较对象改为left与right</a:t>
            </a:r>
            <a:endParaRPr lang="zh-CN" altLang="en-US" sz="2200">
              <a:solidFill>
                <a:schemeClr val="lt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D:\aiwppcache\download\20201027\d838077bbcf5e81602c243888c29ad1a.pngd838077bbcf5e81602c243888c29ad1a"/>
          <p:cNvPicPr preferRelativeResize="0"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t="-30790" b="-30790"/>
          <a:stretch>
            <a:fillRect/>
          </a:stretch>
        </p:blipFill>
        <p:spPr>
          <a:xfrm>
            <a:off x="6494780" y="1073150"/>
            <a:ext cx="5084445" cy="5084445"/>
          </a:xfrm>
          <a:prstGeom prst="rect">
            <a:avLst/>
          </a:prstGeom>
          <a:blipFill rotWithShape="1">
            <a:blip r:embed="rId11"/>
            <a:stretch>
              <a:fillRect/>
            </a:stretch>
          </a:blipFill>
        </p:spPr>
      </p:pic>
    </p:spTree>
    <p:custDataLst>
      <p:tags r:id="rId1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1"/>
            </p:custDataLst>
          </p:nvPr>
        </p:nvGrpSpPr>
        <p:grpSpPr>
          <a:xfrm>
            <a:off x="183418" y="61841"/>
            <a:ext cx="11864679" cy="405759"/>
            <a:chOff x="183418" y="61841"/>
            <a:chExt cx="11864679" cy="405759"/>
          </a:xfrm>
        </p:grpSpPr>
        <p:grpSp>
          <p:nvGrpSpPr>
            <p:cNvPr id="9" name="组合 8"/>
            <p:cNvGrpSpPr/>
            <p:nvPr userDrawn="1"/>
          </p:nvGrpSpPr>
          <p:grpSpPr>
            <a:xfrm>
              <a:off x="183418" y="102451"/>
              <a:ext cx="473938" cy="324538"/>
              <a:chOff x="840016" y="3001700"/>
              <a:chExt cx="2145398" cy="1469102"/>
            </a:xfrm>
          </p:grpSpPr>
          <p:sp>
            <p:nvSpPr>
              <p:cNvPr id="13" name="等腰三角形 12"/>
              <p:cNvSpPr/>
              <p:nvPr userDrawn="1">
                <p:custDataLst>
                  <p:tags r:id="rId2"/>
                </p:custDataLst>
              </p:nvPr>
            </p:nvSpPr>
            <p:spPr>
              <a:xfrm rot="2697814">
                <a:off x="921537" y="3001700"/>
                <a:ext cx="754315" cy="1024407"/>
              </a:xfrm>
              <a:prstGeom prst="triangle">
                <a:avLst>
                  <a:gd name="adj" fmla="val 299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等腰三角形 13"/>
              <p:cNvSpPr/>
              <p:nvPr userDrawn="1">
                <p:custDataLst>
                  <p:tags r:id="rId3"/>
                </p:custDataLst>
              </p:nvPr>
            </p:nvSpPr>
            <p:spPr>
              <a:xfrm>
                <a:off x="1199655" y="3047104"/>
                <a:ext cx="1785759" cy="1094309"/>
              </a:xfrm>
              <a:prstGeom prst="triangle">
                <a:avLst>
                  <a:gd name="adj" fmla="val 1982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等腰三角形 14"/>
              <p:cNvSpPr/>
              <p:nvPr userDrawn="1">
                <p:custDataLst>
                  <p:tags r:id="rId4"/>
                </p:custDataLst>
              </p:nvPr>
            </p:nvSpPr>
            <p:spPr>
              <a:xfrm rot="835449">
                <a:off x="840016" y="3637980"/>
                <a:ext cx="696496" cy="832822"/>
              </a:xfrm>
              <a:prstGeom prst="triangle">
                <a:avLst>
                  <a:gd name="adj" fmla="val 12300"/>
                </a:avLst>
              </a:prstGeom>
              <a:solidFill>
                <a:schemeClr val="l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等腰三角形 15"/>
              <p:cNvSpPr/>
              <p:nvPr userDrawn="1">
                <p:custDataLst>
                  <p:tags r:id="rId5"/>
                </p:custDataLst>
              </p:nvPr>
            </p:nvSpPr>
            <p:spPr>
              <a:xfrm rot="19764835">
                <a:off x="1112956" y="3398520"/>
                <a:ext cx="787043" cy="1010508"/>
              </a:xfrm>
              <a:prstGeom prst="triangle">
                <a:avLst>
                  <a:gd name="adj" fmla="val 18693"/>
                </a:avLst>
              </a:prstGeom>
              <a:solidFill>
                <a:schemeClr val="lt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" name="组合 1"/>
            <p:cNvGrpSpPr/>
            <p:nvPr userDrawn="1"/>
          </p:nvGrpSpPr>
          <p:grpSpPr>
            <a:xfrm>
              <a:off x="11646992" y="61841"/>
              <a:ext cx="401105" cy="405759"/>
              <a:chOff x="11646992" y="61841"/>
              <a:chExt cx="401105" cy="405759"/>
            </a:xfrm>
          </p:grpSpPr>
          <p:sp>
            <p:nvSpPr>
              <p:cNvPr id="11" name="等腰三角形 10"/>
              <p:cNvSpPr/>
              <p:nvPr userDrawn="1">
                <p:custDataLst>
                  <p:tags r:id="rId6"/>
                </p:custDataLst>
              </p:nvPr>
            </p:nvSpPr>
            <p:spPr>
              <a:xfrm rot="20764551" flipH="1">
                <a:off x="11784538" y="152454"/>
                <a:ext cx="263559" cy="315146"/>
              </a:xfrm>
              <a:prstGeom prst="triangle">
                <a:avLst>
                  <a:gd name="adj" fmla="val 12300"/>
                </a:avLst>
              </a:prstGeom>
              <a:solidFill>
                <a:schemeClr val="l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等腰三角形 11"/>
              <p:cNvSpPr/>
              <p:nvPr userDrawn="1">
                <p:custDataLst>
                  <p:tags r:id="rId7"/>
                </p:custDataLst>
              </p:nvPr>
            </p:nvSpPr>
            <p:spPr>
              <a:xfrm rot="1835165" flipH="1">
                <a:off x="11646992" y="61841"/>
                <a:ext cx="297823" cy="382383"/>
              </a:xfrm>
              <a:prstGeom prst="triangle">
                <a:avLst>
                  <a:gd name="adj" fmla="val 18693"/>
                </a:avLst>
              </a:prstGeom>
              <a:solidFill>
                <a:schemeClr val="lt2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1060831" y="944564"/>
            <a:ext cx="3966845" cy="46651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l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3.误解了计算机的计算能力，开了一个亿级的数组，直接无法编译。</a:t>
            </a:r>
            <a:endParaRPr lang="zh-CN" altLang="en-US" sz="2200">
              <a:solidFill>
                <a:schemeClr val="lt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  <a:spcBef>
                <a:spcPts val="1000"/>
              </a:spcBef>
            </a:pPr>
            <a:endParaRPr lang="zh-CN" altLang="en-US" sz="2200">
              <a:solidFill>
                <a:schemeClr val="lt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l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改为先求回文数，再来筛查素数，毕竟回文数比素数少很多</a:t>
            </a:r>
            <a:endParaRPr lang="zh-CN" altLang="en-US" sz="2200">
              <a:solidFill>
                <a:schemeClr val="lt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D:\aiwppcache\download\20201027\5fa3cbbb2a85fb143f49a13bbd46b2f0.png5fa3cbbb2a85fb143f49a13bbd46b2f0"/>
          <p:cNvPicPr preferRelativeResize="0"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t="-69870" b="-69870"/>
          <a:stretch>
            <a:fillRect/>
          </a:stretch>
        </p:blipFill>
        <p:spPr>
          <a:xfrm>
            <a:off x="6494780" y="1073150"/>
            <a:ext cx="5084445" cy="5084445"/>
          </a:xfrm>
          <a:prstGeom prst="rect">
            <a:avLst/>
          </a:prstGeom>
          <a:blipFill rotWithShape="1">
            <a:blip r:embed="rId11"/>
            <a:stretch>
              <a:fillRect/>
            </a:stretch>
          </a:blipFill>
        </p:spPr>
      </p:pic>
    </p:spTree>
    <p:custDataLst>
      <p:tags r:id="rId1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01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02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03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04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05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06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07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08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09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10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11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1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21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1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1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1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1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1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1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2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2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2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2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2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2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22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2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2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2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3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3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3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3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3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23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3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4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4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4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4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4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4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4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4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4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4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5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51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52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53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54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55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56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57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58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259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60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61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62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63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64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65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66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67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68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69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70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71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72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273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78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79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80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8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28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8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8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8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8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8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8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8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9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9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9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9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4325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4325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99.xml><?xml version="1.0" encoding="utf-8"?>
<p:tagLst xmlns:p="http://schemas.openxmlformats.org/presentationml/2006/main">
  <p:tag name="KSO_WM_TEMPLATE_THUMBS_INDEX" val="1、4、7、9、12、13、17、20、21、22、23、27、31、32、33"/>
  <p:tag name="KSO_WM_TEMPLATE_SUBCATEGORY" val="0"/>
  <p:tag name="KSO_WM_TEMPLATE_MASTER_TYPE" val="1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4325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38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439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440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441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442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443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444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445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446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447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448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44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45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45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45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45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45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45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45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45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45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45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46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46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46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46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46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46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46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47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47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47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47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47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47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7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7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7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7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8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8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8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8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8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8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8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8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88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89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90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91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92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93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94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95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496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97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98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99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500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501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502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503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504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505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506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507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508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509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513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514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515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516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517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51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51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52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52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52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52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52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52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52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52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52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52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53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5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4325"/>
</p:tagLst>
</file>

<file path=ppt/tags/tag5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4325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36.xml><?xml version="1.0" encoding="utf-8"?>
<p:tagLst xmlns:p="http://schemas.openxmlformats.org/presentationml/2006/main">
  <p:tag name="KSO_WM_TEMPLATE_THUMBS_INDEX" val="1、4、7、9、12、13、17、20、21、22、23、27、31、32、33"/>
  <p:tag name="KSO_WM_TEMPLATE_SUBCATEGORY" val="0"/>
  <p:tag name="KSO_WM_TEMPLATE_MASTER_TYPE" val="1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4325"/>
</p:tagLst>
</file>

<file path=ppt/tags/tag5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325_1*a*1"/>
  <p:tag name="KSO_WM_TEMPLATE_CATEGORY" val="custom"/>
  <p:tag name="KSO_WM_TEMPLATE_INDEX" val="20204325"/>
  <p:tag name="KSO_WM_UNIT_LAYERLEVEL" val="1"/>
  <p:tag name="KSO_WM_TAG_VERSION" val="1.0"/>
  <p:tag name="KSO_WM_BEAUTIFY_FLAG" val="#wm#"/>
  <p:tag name="KSO_WM_UNIT_PRESET_TEXT" val="工作汇报通用"/>
  <p:tag name="KSO_WM_UNIT_TEXT_FILL_FORE_SCHEMECOLOR_INDEX_BRIGHTNESS" val="0"/>
  <p:tag name="KSO_WM_UNIT_TEXT_FILL_FORE_SCHEMECOLOR_INDEX" val="14"/>
  <p:tag name="KSO_WM_UNIT_TEXT_FILL_TYPE" val="1"/>
</p:tagLst>
</file>

<file path=ppt/tags/tag5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325_1*b*2"/>
  <p:tag name="KSO_WM_TEMPLATE_CATEGORY" val="custom"/>
  <p:tag name="KSO_WM_TEMPLATE_INDEX" val="20204325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"/>
  <p:tag name="KSO_WM_UNIT_TEXT_FILL_FORE_SCHEMECOLOR_INDEX" val="13"/>
  <p:tag name="KSO_WM_UNIT_TEXT_FILL_TYPE" val="1"/>
</p:tagLst>
</file>

<file path=ppt/tags/tag5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3"/>
  <p:tag name="KSO_WM_UNIT_ID" val="custom20204325_1*b*3"/>
  <p:tag name="KSO_WM_TEMPLATE_CATEGORY" val="custom"/>
  <p:tag name="KSO_WM_TEMPLATE_INDEX" val="20204325"/>
  <p:tag name="KSO_WM_UNIT_LAYERLEVEL" val="1"/>
  <p:tag name="KSO_WM_TAG_VERSION" val="1.0"/>
  <p:tag name="KSO_WM_BEAUTIFY_FLAG" val="#wm#"/>
  <p:tag name="KSO_WM_UNIT_PRESET_TEXT" val="汇报日期"/>
  <p:tag name="KSO_WM_UNIT_TEXT_FILL_FORE_SCHEMECOLOR_INDEX_BRIGHTNESS" val="0"/>
  <p:tag name="KSO_WM_UNIT_TEXT_FILL_FORE_SCHEMECOLOR_INDEX" val="13"/>
  <p:tag name="KSO_WM_UNIT_TEXT_FILL_TYPE" val="1"/>
</p:tagLst>
</file>

<file path=ppt/tags/tag540.xml><?xml version="1.0" encoding="utf-8"?>
<p:tagLst xmlns:p="http://schemas.openxmlformats.org/presentationml/2006/main">
  <p:tag name="KSO_WM_TEMPLATE_THUMBS_INDEX" val="1、4、7、9、12、13、17、20、21、22、23、27、31、32、33"/>
  <p:tag name="KSO_WM_SLIDE_ID" val="custom20204325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EMPLATE_MASTER_THUMB_INDEX" val="12"/>
  <p:tag name="KSO_WM_TAG_VERSION" val="1.0"/>
  <p:tag name="KSO_WM_BEAUTIFY_FLAG" val="#wm#"/>
  <p:tag name="KSO_WM_TEMPLATE_CATEGORY" val="custom"/>
  <p:tag name="KSO_WM_TEMPLATE_INDEX" val="20204325"/>
  <p:tag name="KSO_WM_SLIDE_LAYOUT" val="a_b"/>
  <p:tag name="KSO_WM_SLIDE_LAYOUT_CNT" val="1_3"/>
</p:tagLst>
</file>

<file path=ppt/tags/tag541.xml><?xml version="1.0" encoding="utf-8"?>
<p:tagLst xmlns:p="http://schemas.openxmlformats.org/presentationml/2006/main">
  <p:tag name="KSO_WM_UNIT_NOCLEAR" val="0"/>
  <p:tag name="KSO_WM_UNIT_VALUE" val="4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4325_7*e*1"/>
  <p:tag name="KSO_WM_TEMPLATE_CATEGORY" val="custom"/>
  <p:tag name="KSO_WM_TEMPLATE_INDEX" val="20204325"/>
  <p:tag name="KSO_WM_UNIT_LAYERLEVEL" val="1"/>
  <p:tag name="KSO_WM_TAG_VERSION" val="1.0"/>
  <p:tag name="KSO_WM_BEAUTIFY_FLAG" val="#wm#"/>
  <p:tag name="KSO_WM_UNIT_PRESET_TEXT" val="第一章节"/>
  <p:tag name="KSO_WM_UNIT_TEXT_FILL_FORE_SCHEMECOLOR_INDEX_BRIGHTNESS" val="0"/>
  <p:tag name="KSO_WM_UNIT_TEXT_FILL_FORE_SCHEMECOLOR_INDEX" val="14"/>
  <p:tag name="KSO_WM_UNIT_TEXT_FILL_TYPE" val="1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4325_7*i*1"/>
  <p:tag name="KSO_WM_TEMPLATE_CATEGORY" val="custom"/>
  <p:tag name="KSO_WM_TEMPLATE_INDEX" val="20204325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5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4325_7*i*2"/>
  <p:tag name="KSO_WM_TEMPLATE_CATEGORY" val="custom"/>
  <p:tag name="KSO_WM_TEMPLATE_INDEX" val="20204325"/>
  <p:tag name="KSO_WM_UNIT_LAYERLEVEL" val="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4325_7*i*3"/>
  <p:tag name="KSO_WM_TEMPLATE_CATEGORY" val="custom"/>
  <p:tag name="KSO_WM_TEMPLATE_INDEX" val="20204325"/>
  <p:tag name="KSO_WM_UNIT_LAYERLEVEL" val="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</p:tagLst>
</file>

<file path=ppt/tags/tag5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325_7*a*1"/>
  <p:tag name="KSO_WM_TEMPLATE_CATEGORY" val="custom"/>
  <p:tag name="KSO_WM_TEMPLATE_INDEX" val="20204325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14"/>
  <p:tag name="KSO_WM_UNIT_TEXT_FILL_TYPE" val="1"/>
</p:tagLst>
</file>

<file path=ppt/tags/tag546.xml><?xml version="1.0" encoding="utf-8"?>
<p:tagLst xmlns:p="http://schemas.openxmlformats.org/presentationml/2006/main">
  <p:tag name="KSO_WM_SLIDE_ID" val="custom2020432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4325"/>
  <p:tag name="KSO_WM_SLIDE_LAYOUT" val="a_e"/>
  <p:tag name="KSO_WM_SLIDE_LAYOUT_CNT" val="1_1"/>
</p:tagLst>
</file>

<file path=ppt/tags/tag547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548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549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550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551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3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552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553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3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554.xml><?xml version="1.0" encoding="utf-8"?>
<p:tagLst xmlns:p="http://schemas.openxmlformats.org/presentationml/2006/main">
  <p:tag name="KSO_WM_BEAUTIFY_FLAG" val="#wm#"/>
  <p:tag name="KSO_WM_TAG_VERSION" val="1.0"/>
  <p:tag name="KSO_WM_UNIT_LAYERLEVEL" val="1_1_1"/>
  <p:tag name="KSO_WM_TEMPLATE_INDEX" val="20204780"/>
  <p:tag name="KSO_WM_TEMPLATE_CATEGORY" val="diagram"/>
  <p:tag name="KSO_WM_UNIT_ID" val="diagram20204780_5*l_h_f*1_1_1"/>
  <p:tag name="KSO_WM_UNIT_INDEX" val="1_1_1"/>
  <p:tag name="KSO_WM_UNIT_TYPE" val="l_h_f"/>
  <p:tag name="KSO_WM_DIAGRAM_GROUP_CODE" val="l1-1"/>
  <p:tag name="KSO_WM_UNIT_DIAGRAM_ISREFERUNIT" val="0"/>
  <p:tag name="KSO_WM_UNIT_DIAGRAM_ISNUMVISUAL" val="0"/>
  <p:tag name="KSO_WM_UNIT_COMPATIBLE" val="0"/>
  <p:tag name="KSO_WM_UNIT_HIGHLIGHT" val="0"/>
  <p:tag name="KSO_WM_UNIT_VALUE" val="52"/>
  <p:tag name="KSO_WM_UNIT_NOCLEAR" val="0"/>
  <p:tag name="KSO_WM_UNIT_PRESET_TEXT" val="点击此处添加正文，为了演示发布的良好效果，请您尽可能提炼思想的精髓，然后简单的阐述您的观点。"/>
  <p:tag name="KSO_WM_UNIT_TEXT_FILL_FORE_SCHEMECOLOR_INDEX_BRIGHTNESS" val="0.35"/>
  <p:tag name="KSO_WM_UNIT_TEXT_FILL_FORE_SCHEMECOLOR_INDEX" val="13"/>
  <p:tag name="KSO_WM_UNIT_TEXT_FILL_TYPE" val="1"/>
</p:tagLst>
</file>

<file path=ppt/tags/tag555.xml><?xml version="1.0" encoding="utf-8"?>
<p:tagLst xmlns:p="http://schemas.openxmlformats.org/presentationml/2006/main">
  <p:tag name="KSO_WM_BEAUTIFY_FLAG" val="#wm#"/>
  <p:tag name="KSO_WM_TAG_VERSION" val="1.0"/>
  <p:tag name="KSO_WM_UNIT_LAYERLEVEL" val="1_1_1"/>
  <p:tag name="KSO_WM_TEMPLATE_INDEX" val="20204780"/>
  <p:tag name="KSO_WM_TEMPLATE_CATEGORY" val="diagram"/>
  <p:tag name="KSO_WM_UNIT_ID" val="diagram20204780_5*l_h_f*1_2_1"/>
  <p:tag name="KSO_WM_UNIT_INDEX" val="1_2_1"/>
  <p:tag name="KSO_WM_UNIT_TYPE" val="l_h_f"/>
  <p:tag name="KSO_WM_DIAGRAM_GROUP_CODE" val="l1-1"/>
  <p:tag name="KSO_WM_UNIT_DIAGRAM_ISREFERUNIT" val="0"/>
  <p:tag name="KSO_WM_UNIT_DIAGRAM_ISNUMVISUAL" val="0"/>
  <p:tag name="KSO_WM_UNIT_COMPATIBLE" val="0"/>
  <p:tag name="KSO_WM_UNIT_HIGHLIGHT" val="0"/>
  <p:tag name="KSO_WM_UNIT_VALUE" val="52"/>
  <p:tag name="KSO_WM_UNIT_NOCLEAR" val="0"/>
  <p:tag name="KSO_WM_UNIT_PRESET_TEXT" val="点击此处添加正文，为了演示发布的良好效果，请您尽可能提炼思想的精髓，然后简单的阐述您的观点。"/>
  <p:tag name="KSO_WM_UNIT_TEXT_FILL_FORE_SCHEMECOLOR_INDEX_BRIGHTNESS" val="0.35"/>
  <p:tag name="KSO_WM_UNIT_TEXT_FILL_FORE_SCHEMECOLOR_INDEX" val="13"/>
  <p:tag name="KSO_WM_UNIT_TEXT_FILL_TYPE" val="1"/>
</p:tagLst>
</file>

<file path=ppt/tags/tag556.xml><?xml version="1.0" encoding="utf-8"?>
<p:tagLst xmlns:p="http://schemas.openxmlformats.org/presentationml/2006/main">
  <p:tag name="KSO_WM_BEAUTIFY_FLAG" val="#wm#"/>
  <p:tag name="KSO_WM_TAG_VERSION" val="1.0"/>
  <p:tag name="KSO_WM_UNIT_LAYERLEVEL" val="1_1_1"/>
  <p:tag name="KSO_WM_TEMPLATE_INDEX" val="20204780"/>
  <p:tag name="KSO_WM_TEMPLATE_CATEGORY" val="diagram"/>
  <p:tag name="KSO_WM_UNIT_ID" val="diagram20204780_5*l_h_f*1_3_1"/>
  <p:tag name="KSO_WM_UNIT_INDEX" val="1_3_1"/>
  <p:tag name="KSO_WM_UNIT_TYPE" val="l_h_f"/>
  <p:tag name="KSO_WM_DIAGRAM_GROUP_CODE" val="l1-1"/>
  <p:tag name="KSO_WM_UNIT_DIAGRAM_ISREFERUNIT" val="0"/>
  <p:tag name="KSO_WM_UNIT_DIAGRAM_ISNUMVISUAL" val="0"/>
  <p:tag name="KSO_WM_UNIT_COMPATIBLE" val="0"/>
  <p:tag name="KSO_WM_UNIT_HIGHLIGHT" val="0"/>
  <p:tag name="KSO_WM_UNIT_VALUE" val="52"/>
  <p:tag name="KSO_WM_UNIT_NOCLEAR" val="0"/>
  <p:tag name="KSO_WM_UNIT_PRESET_TEXT" val="点击此处添加正文，为了演示发布的良好效果，请您尽可能提炼思想的精髓，然后简单的阐述您的观点。"/>
  <p:tag name="KSO_WM_UNIT_TEXT_FILL_FORE_SCHEMECOLOR_INDEX_BRIGHTNESS" val="0.35"/>
  <p:tag name="KSO_WM_UNIT_TEXT_FILL_FORE_SCHEMECOLOR_INDEX" val="13"/>
  <p:tag name="KSO_WM_UNIT_TEXT_FILL_TYPE" val="1"/>
</p:tagLst>
</file>

<file path=ppt/tags/tag557.xml><?xml version="1.0" encoding="utf-8"?>
<p:tagLst xmlns:p="http://schemas.openxmlformats.org/presentationml/2006/main">
  <p:tag name="KSO_WM_BEAUTIFY_FLAG" val="#wm#"/>
  <p:tag name="KSO_WM_TAG_VERSION" val="1.0"/>
  <p:tag name="KSO_WM_UNIT_LAYERLEVEL" val="1_1"/>
  <p:tag name="KSO_WM_TEMPLATE_INDEX" val="20204780"/>
  <p:tag name="KSO_WM_TEMPLATE_CATEGORY" val="diagram"/>
  <p:tag name="KSO_WM_UNIT_ID" val="diagram20204780_5*l_z*1_1"/>
  <p:tag name="KSO_WM_UNIT_INDEX" val="1_1"/>
  <p:tag name="KSO_WM_UNIT_TYPE" val="l_z"/>
  <p:tag name="KSO_WM_DIAGRAM_GROUP_CODE" val="l1-1"/>
  <p:tag name="KSO_WM_UNIT_DIAGRAM_ISREFERUNIT" val="0"/>
  <p:tag name="KSO_WM_UNIT_DIAGRAM_ISNUMVISUAL" val="0"/>
  <p:tag name="KSO_WM_UNIT_COMPATIBLE" val="0"/>
  <p:tag name="KSO_WM_UNIT_HIGHLIGHT" val="0"/>
  <p:tag name="KSO_WM_UNIT_LINE_FORE_SCHEMECOLOR_INDEX_BRIGHTNESS" val="-0.15"/>
  <p:tag name="KSO_WM_UNIT_LINE_FORE_SCHEMECOLOR_INDEX" val="14"/>
  <p:tag name="KSO_WM_UNIT_LINE_FILL_TYPE" val="2"/>
</p:tagLst>
</file>

<file path=ppt/tags/tag558.xml><?xml version="1.0" encoding="utf-8"?>
<p:tagLst xmlns:p="http://schemas.openxmlformats.org/presentationml/2006/main">
  <p:tag name="KSO_WM_BEAUTIFY_FLAG" val="#wm#"/>
  <p:tag name="KSO_WM_TAG_VERSION" val="1.0"/>
  <p:tag name="KSO_WM_UNIT_LAYERLEVEL" val="1_1"/>
  <p:tag name="KSO_WM_TEMPLATE_INDEX" val="20204780"/>
  <p:tag name="KSO_WM_TEMPLATE_CATEGORY" val="diagram"/>
  <p:tag name="KSO_WM_UNIT_ID" val="diagram20204780_5*l_z*1_2"/>
  <p:tag name="KSO_WM_UNIT_INDEX" val="1_2"/>
  <p:tag name="KSO_WM_UNIT_TYPE" val="l_z"/>
  <p:tag name="KSO_WM_DIAGRAM_GROUP_CODE" val="l1-1"/>
  <p:tag name="KSO_WM_UNIT_DIAGRAM_ISREFERUNIT" val="0"/>
  <p:tag name="KSO_WM_UNIT_DIAGRAM_ISNUMVISUAL" val="0"/>
  <p:tag name="KSO_WM_UNIT_COMPATIBLE" val="0"/>
  <p:tag name="KSO_WM_UNIT_HIGHLIGHT" val="0"/>
  <p:tag name="KSO_WM_UNIT_LINE_FORE_SCHEMECOLOR_INDEX_BRIGHTNESS" val="-0.15"/>
  <p:tag name="KSO_WM_UNIT_LINE_FORE_SCHEMECOLOR_INDEX" val="14"/>
  <p:tag name="KSO_WM_UNIT_LINE_FILL_TYPE" val="2"/>
</p:tagLst>
</file>

<file path=ppt/tags/tag559.xml><?xml version="1.0" encoding="utf-8"?>
<p:tagLst xmlns:p="http://schemas.openxmlformats.org/presentationml/2006/main">
  <p:tag name="KSO_WM_BEAUTIFY_FLAG" val="#wm#"/>
  <p:tag name="KSO_WM_TAG_VERSION" val="1.0"/>
  <p:tag name="KSO_WM_UNIT_LAYERLEVEL" val="1_1_1"/>
  <p:tag name="KSO_WM_TEMPLATE_INDEX" val="20204780"/>
  <p:tag name="KSO_WM_TEMPLATE_CATEGORY" val="diagram"/>
  <p:tag name="KSO_WM_UNIT_ID" val="diagram20204780_5*l_h_f*1_4_1"/>
  <p:tag name="KSO_WM_UNIT_INDEX" val="1_4_1"/>
  <p:tag name="KSO_WM_UNIT_TYPE" val="l_h_f"/>
  <p:tag name="KSO_WM_DIAGRAM_GROUP_CODE" val="l1-1"/>
  <p:tag name="KSO_WM_UNIT_DIAGRAM_ISREFERUNIT" val="0"/>
  <p:tag name="KSO_WM_UNIT_DIAGRAM_ISNUMVISUAL" val="0"/>
  <p:tag name="KSO_WM_UNIT_COMPATIBLE" val="0"/>
  <p:tag name="KSO_WM_UNIT_HIGHLIGHT" val="0"/>
  <p:tag name="KSO_WM_UNIT_VALUE" val="52"/>
  <p:tag name="KSO_WM_UNIT_NOCLEAR" val="0"/>
  <p:tag name="KSO_WM_UNIT_PRESET_TEXT" val="点击此处添加正文，为了演示发布的良好效果，请您尽可能提炼思想的精髓，然后简单的阐述您的观点。"/>
  <p:tag name="KSO_WM_UNIT_TEXT_FILL_FORE_SCHEMECOLOR_INDEX_BRIGHTNESS" val="0.35"/>
  <p:tag name="KSO_WM_UNIT_TEXT_FILL_FORE_SCHEMECOLOR_INDEX" val="13"/>
  <p:tag name="KSO_WM_UNIT_TEXT_FILL_TYPE" val="1"/>
</p:tagLst>
</file>

<file path=ppt/tags/tag560.xml><?xml version="1.0" encoding="utf-8"?>
<p:tagLst xmlns:p="http://schemas.openxmlformats.org/presentationml/2006/main">
  <p:tag name="KSO_WM_BEAUTIFY_FLAG" val="#wm#"/>
  <p:tag name="KSO_WM_TAG_VERSION" val="1.0"/>
  <p:tag name="KSO_WM_UNIT_LAYERLEVEL" val="1_1_1"/>
  <p:tag name="KSO_WM_TEMPLATE_INDEX" val="20204780"/>
  <p:tag name="KSO_WM_TEMPLATE_CATEGORY" val="diagram"/>
  <p:tag name="KSO_WM_UNIT_ID" val="diagram20204780_5*l_h_f*1_5_1"/>
  <p:tag name="KSO_WM_UNIT_INDEX" val="1_5_1"/>
  <p:tag name="KSO_WM_UNIT_TYPE" val="l_h_f"/>
  <p:tag name="KSO_WM_DIAGRAM_GROUP_CODE" val="l1-1"/>
  <p:tag name="KSO_WM_UNIT_DIAGRAM_ISREFERUNIT" val="0"/>
  <p:tag name="KSO_WM_UNIT_DIAGRAM_ISNUMVISUAL" val="0"/>
  <p:tag name="KSO_WM_UNIT_COMPATIBLE" val="0"/>
  <p:tag name="KSO_WM_UNIT_HIGHLIGHT" val="0"/>
  <p:tag name="KSO_WM_UNIT_VALUE" val="52"/>
  <p:tag name="KSO_WM_UNIT_NOCLEAR" val="0"/>
  <p:tag name="KSO_WM_UNIT_PRESET_TEXT" val="点击此处添加正文，为了演示发布的良好效果，请您尽可能提炼思想的精髓，然后简单的阐述您的观点。"/>
  <p:tag name="KSO_WM_UNIT_TEXT_FILL_FORE_SCHEMECOLOR_INDEX_BRIGHTNESS" val="0.35"/>
  <p:tag name="KSO_WM_UNIT_TEXT_FILL_FORE_SCHEMECOLOR_INDEX" val="13"/>
  <p:tag name="KSO_WM_UNIT_TEXT_FILL_TYPE" val="1"/>
</p:tagLst>
</file>

<file path=ppt/tags/tag561.xml><?xml version="1.0" encoding="utf-8"?>
<p:tagLst xmlns:p="http://schemas.openxmlformats.org/presentationml/2006/main">
  <p:tag name="KSO_WM_BEAUTIFY_FLAG" val="#wm#"/>
  <p:tag name="KSO_WM_TAG_VERSION" val="1.0"/>
  <p:tag name="KSO_WM_UNIT_LAYERLEVEL" val="1_1"/>
  <p:tag name="KSO_WM_TEMPLATE_INDEX" val="20204780"/>
  <p:tag name="KSO_WM_TEMPLATE_CATEGORY" val="diagram"/>
  <p:tag name="KSO_WM_UNIT_ID" val="diagram20204780_5*l_z*1_3"/>
  <p:tag name="KSO_WM_UNIT_INDEX" val="1_3"/>
  <p:tag name="KSO_WM_UNIT_TYPE" val="l_z"/>
  <p:tag name="KSO_WM_DIAGRAM_GROUP_CODE" val="l1-1"/>
  <p:tag name="KSO_WM_UNIT_DIAGRAM_ISREFERUNIT" val="0"/>
  <p:tag name="KSO_WM_UNIT_DIAGRAM_ISNUMVISUAL" val="0"/>
  <p:tag name="KSO_WM_UNIT_COMPATIBLE" val="0"/>
  <p:tag name="KSO_WM_UNIT_HIGHLIGHT" val="0"/>
  <p:tag name="KSO_WM_UNIT_LINE_FORE_SCHEMECOLOR_INDEX_BRIGHTNESS" val="-0.25"/>
  <p:tag name="KSO_WM_UNIT_LINE_FORE_SCHEMECOLOR_INDEX" val="14"/>
  <p:tag name="KSO_WM_UNIT_LINE_FILL_TYPE" val="2"/>
</p:tagLst>
</file>

<file path=ppt/tags/tag562.xml><?xml version="1.0" encoding="utf-8"?>
<p:tagLst xmlns:p="http://schemas.openxmlformats.org/presentationml/2006/main">
  <p:tag name="KSO_WM_BEAUTIFY_FLAG" val="#wm#"/>
  <p:tag name="KSO_WM_TAG_VERSION" val="1.0"/>
  <p:tag name="KSO_WM_UNIT_LAYERLEVEL" val="1_1_1"/>
  <p:tag name="KSO_WM_TEMPLATE_INDEX" val="20204780"/>
  <p:tag name="KSO_WM_TEMPLATE_CATEGORY" val="diagram"/>
  <p:tag name="KSO_WM_UNIT_ID" val="diagram20204780_5*l_h_f*1_6_1"/>
  <p:tag name="KSO_WM_UNIT_INDEX" val="1_6_1"/>
  <p:tag name="KSO_WM_UNIT_TYPE" val="l_h_f"/>
  <p:tag name="KSO_WM_DIAGRAM_GROUP_CODE" val="l1-1"/>
  <p:tag name="KSO_WM_UNIT_DIAGRAM_ISREFERUNIT" val="0"/>
  <p:tag name="KSO_WM_UNIT_DIAGRAM_ISNUMVISUAL" val="0"/>
  <p:tag name="KSO_WM_UNIT_COMPATIBLE" val="0"/>
  <p:tag name="KSO_WM_UNIT_HIGHLIGHT" val="0"/>
  <p:tag name="KSO_WM_UNIT_VALUE" val="52"/>
  <p:tag name="KSO_WM_UNIT_NOCLEAR" val="0"/>
  <p:tag name="KSO_WM_UNIT_PRESET_TEXT" val="点击此处添加正文，为了演示发布的良好效果，请您尽可能提炼思想的精髓，然后简单的阐述您的观点。"/>
  <p:tag name="KSO_WM_UNIT_TEXT_FILL_FORE_SCHEMECOLOR_INDEX_BRIGHTNESS" val="0.35"/>
  <p:tag name="KSO_WM_UNIT_TEXT_FILL_FORE_SCHEMECOLOR_INDEX" val="13"/>
  <p:tag name="KSO_WM_UNIT_TEXT_FILL_TYPE" val="1"/>
</p:tagLst>
</file>

<file path=ppt/tags/tag563.xml><?xml version="1.0" encoding="utf-8"?>
<p:tagLst xmlns:p="http://schemas.openxmlformats.org/presentationml/2006/main">
  <p:tag name="KSO_WM_SLIDE_ID" val="diagram20204780_5"/>
  <p:tag name="KSO_WM_TEMPLATE_SUBCATEGORY" val="17"/>
  <p:tag name="KSO_WM_TEMPLATE_MASTER_TYPE" val="0"/>
  <p:tag name="KSO_WM_TEMPLATE_COLOR_TYPE" val="1"/>
  <p:tag name="KSO_WM_SLIDE_ITEM_CNT" val="6"/>
  <p:tag name="KSO_WM_SLIDE_INDEX" val="5"/>
  <p:tag name="KSO_WM_DIAGRAM_GROUP_CODE" val="l1-1"/>
  <p:tag name="KSO_WM_SLIDE_DIAGTYPE" val="l"/>
  <p:tag name="KSO_WM_TAG_VERSION" val="1.0"/>
  <p:tag name="KSO_WM_BEAUTIFY_FLAG" val="#wm#"/>
  <p:tag name="KSO_WM_TEMPLATE_CATEGORY" val="diagram"/>
  <p:tag name="KSO_WM_TEMPLATE_INDEX" val="20204780"/>
  <p:tag name="KSO_WM_SLIDE_LAYOUT" val="l"/>
  <p:tag name="KSO_WM_SLIDE_LAYOUT_CNT" val="1"/>
  <p:tag name="KSO_WM_SLIDE_TYPE" val="text"/>
  <p:tag name="KSO_WM_SLIDE_SUBTYPE" val="diag"/>
  <p:tag name="KSO_WM_SLIDE_SIZE" val="835.5*361.875"/>
  <p:tag name="KSO_WM_SLIDE_POSITION" val="60.5*100.575"/>
  <p:tag name="KSO_WM_SLIDE_BACKGROUND_TYPE" val="general"/>
</p:tagLst>
</file>

<file path=ppt/tags/tag564.xml><?xml version="1.0" encoding="utf-8"?>
<p:tagLst xmlns:p="http://schemas.openxmlformats.org/presentationml/2006/main">
  <p:tag name="KSO_WM_UNIT_NOCLEAR" val="0"/>
  <p:tag name="KSO_WM_UNIT_VALUE" val="4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4325_7*e*1"/>
  <p:tag name="KSO_WM_TEMPLATE_CATEGORY" val="custom"/>
  <p:tag name="KSO_WM_TEMPLATE_INDEX" val="20204325"/>
  <p:tag name="KSO_WM_UNIT_LAYERLEVEL" val="1"/>
  <p:tag name="KSO_WM_TAG_VERSION" val="1.0"/>
  <p:tag name="KSO_WM_BEAUTIFY_FLAG" val="#wm#"/>
  <p:tag name="KSO_WM_UNIT_PRESET_TEXT" val="第一章节"/>
  <p:tag name="KSO_WM_UNIT_TEXT_FILL_FORE_SCHEMECOLOR_INDEX_BRIGHTNESS" val="0"/>
  <p:tag name="KSO_WM_UNIT_TEXT_FILL_FORE_SCHEMECOLOR_INDEX" val="14"/>
  <p:tag name="KSO_WM_UNIT_TEXT_FILL_TYPE" val="1"/>
</p:tagLst>
</file>

<file path=ppt/tags/tag5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4325_7*i*1"/>
  <p:tag name="KSO_WM_TEMPLATE_CATEGORY" val="custom"/>
  <p:tag name="KSO_WM_TEMPLATE_INDEX" val="20204325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5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4325_7*i*2"/>
  <p:tag name="KSO_WM_TEMPLATE_CATEGORY" val="custom"/>
  <p:tag name="KSO_WM_TEMPLATE_INDEX" val="20204325"/>
  <p:tag name="KSO_WM_UNIT_LAYERLEVEL" val="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</p:tagLst>
</file>

<file path=ppt/tags/tag5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4325_7*i*3"/>
  <p:tag name="KSO_WM_TEMPLATE_CATEGORY" val="custom"/>
  <p:tag name="KSO_WM_TEMPLATE_INDEX" val="20204325"/>
  <p:tag name="KSO_WM_UNIT_LAYERLEVEL" val="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</p:tagLst>
</file>

<file path=ppt/tags/tag5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325_7*a*1"/>
  <p:tag name="KSO_WM_TEMPLATE_CATEGORY" val="custom"/>
  <p:tag name="KSO_WM_TEMPLATE_INDEX" val="20204325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14"/>
  <p:tag name="KSO_WM_UNIT_TEXT_FILL_TYPE" val="1"/>
</p:tagLst>
</file>

<file path=ppt/tags/tag569.xml><?xml version="1.0" encoding="utf-8"?>
<p:tagLst xmlns:p="http://schemas.openxmlformats.org/presentationml/2006/main">
  <p:tag name="KSO_WM_SLIDE_ID" val="custom2020432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4325"/>
  <p:tag name="KSO_WM_SLIDE_LAYOUT" val="a_e"/>
  <p:tag name="KSO_WM_SLIDE_LAYOUT_CNT" val="1_1"/>
</p:tagLst>
</file>

<file path=ppt/tags/tag570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571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572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573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574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3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575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576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3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577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SUBTYPE" val="a"/>
  <p:tag name="KSO_WM_UNIT_NOCLEAR" val="0"/>
  <p:tag name="KSO_WM_UNIT_VALUE" val="18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990_17*f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正文，文字是您思想的提炼，请您尽可能提炼思想的精髓，然后简单的阐述您的观点。如果您的内容确实非常重要又难以精简，也请使用分段处理，对内容进行简单的梳理和提炼，这样会使逻辑框架相对清晰明了。"/>
  <p:tag name="KSO_WM_UNIT_TEXT_FILL_FORE_SCHEMECOLOR_INDEX_BRIGHTNESS" val="0.35"/>
  <p:tag name="KSO_WM_UNIT_TEXT_FILL_FORE_SCHEMECOLOR_INDEX" val="13"/>
  <p:tag name="KSO_WM_UNIT_TEXT_FILL_TYPE" val="1"/>
</p:tagLst>
</file>

<file path=ppt/tags/tag578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VALUE" val="1411*141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17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579.xml><?xml version="1.0" encoding="utf-8"?>
<p:tagLst xmlns:p="http://schemas.openxmlformats.org/presentationml/2006/main">
  <p:tag name="KSO_WM_SLIDE_ID" val="custom20202990_17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7"/>
  <p:tag name="KSO_WM_SLIDE_SIZE" val="828*410"/>
  <p:tag name="KSO_WM_SLIDE_POSITION" val="83*74"/>
  <p:tag name="KSO_WM_TAG_VERSION" val="1.0"/>
  <p:tag name="KSO_WM_BEAUTIFY_FLAG" val="#wm#"/>
  <p:tag name="KSO_WM_TEMPLATE_CATEGORY" val="custom"/>
  <p:tag name="KSO_WM_TEMPLATE_INDEX" val="20202990"/>
  <p:tag name="KSO_WM_SLIDE_LAYOUT" val="d_f"/>
  <p:tag name="KSO_WM_SLIDE_LAYOUT_CNT" val="1_1"/>
  <p:tag name="KSO_WM_SLIDE_BACKGROUND_TYPE" val="general"/>
</p:tagLst>
</file>

<file path=ppt/tags/tag580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581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582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583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584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3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585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586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3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587.xml><?xml version="1.0" encoding="utf-8"?>
<p:tagLst xmlns:p="http://schemas.openxmlformats.org/presentationml/2006/main">
  <p:tag name="KSO_WM_TEMPLATE_CATEGORY" val="diagram"/>
  <p:tag name="KSO_WM_TEMPLATE_INDEX" val="20189632"/>
  <p:tag name="KSO_WM_UNIT_TYPE" val="d"/>
  <p:tag name="KSO_WM_UNIT_INDEX" val="1"/>
  <p:tag name="KSO_WM_UNIT_ID" val="diagram20189632_1*d*1"/>
  <p:tag name="KSO_WM_UNIT_LAYERLEVEL" val="1"/>
  <p:tag name="KSO_WM_UNIT_VALUE" val="1428*2141"/>
  <p:tag name="KSO_WM_UNIT_HIGHLIGHT" val="0"/>
  <p:tag name="KSO_WM_UNIT_COMPATIBLE" val="0"/>
  <p:tag name="KSO_WM_UNIT_CLEAR" val="0"/>
  <p:tag name="KSO_WM_BEAUTIFY_FLAG" val="#wm#"/>
  <p:tag name="KSO_WM_TAG_VERSION" val="1.0"/>
</p:tagLst>
</file>

<file path=ppt/tags/tag588.xml><?xml version="1.0" encoding="utf-8"?>
<p:tagLst xmlns:p="http://schemas.openxmlformats.org/presentationml/2006/main">
  <p:tag name="KSO_WM_TEMPLATE_CATEGORY" val="diagram"/>
  <p:tag name="KSO_WM_TEMPLATE_INDEX" val="20189632"/>
  <p:tag name="KSO_WM_UNIT_TYPE" val="f"/>
  <p:tag name="KSO_WM_UNIT_INDEX" val="1"/>
  <p:tag name="KSO_WM_UNIT_ID" val="diagram20189632_1*f*1"/>
  <p:tag name="KSO_WM_UNIT_LAYERLEVEL" val="1"/>
  <p:tag name="KSO_WM_UNIT_VALUE" val="98"/>
  <p:tag name="KSO_WM_UNIT_HIGHLIGHT" val="0"/>
  <p:tag name="KSO_WM_UNIT_COMPATIBLE" val="0"/>
  <p:tag name="KSO_WM_UNIT_CLEAR" val="0"/>
  <p:tag name="KSO_WM_BEAUTIFY_FLAG" val="#wm#"/>
  <p:tag name="KSO_WM_TAG_VERSION" val="1.0"/>
  <p:tag name="KSO_WM_UNIT_PRESET_TEXT" val="Unified fonts make reading more fluent more and more beautiful.&#13;text more paste fonts Unified fonts make reading more fluent. Unified fonts make reading more fluent"/>
  <p:tag name="KSO_WM_UNIT_TEXT_FILL_FORE_SCHEMECOLOR_INDEX_BRIGHTNESS" val="0.25"/>
  <p:tag name="KSO_WM_UNIT_TEXT_FILL_FORE_SCHEMECOLOR_INDEX" val="13"/>
  <p:tag name="KSO_WM_UNIT_TEXT_FILL_TYPE" val="1"/>
</p:tagLst>
</file>

<file path=ppt/tags/tag589.xml><?xml version="1.0" encoding="utf-8"?>
<p:tagLst xmlns:p="http://schemas.openxmlformats.org/presentationml/2006/main">
  <p:tag name="KSO_WM_TEMPLATE_CATEGORY" val="diagram"/>
  <p:tag name="KSO_WM_TEMPLATE_INDEX" val="20189632"/>
  <p:tag name="KSO_WM_TAG_VERSION" val="1.0"/>
  <p:tag name="KSO_WM_SLIDE_ID" val="diagram20189632_1"/>
  <p:tag name="KSO_WM_SLIDE_INDEX" val="1"/>
  <p:tag name="KSO_WM_SLIDE_ITEM_CNT" val="2"/>
  <p:tag name="KSO_WM_SLIDE_LAYOUT" val="f_d"/>
  <p:tag name="KSO_WM_SLIDE_LAYOUT_CNT" val="1_1"/>
  <p:tag name="KSO_WM_SLIDE_TYPE" val="text"/>
  <p:tag name="KSO_WM_SLIDE_SUBTYPE" val="picTxt"/>
  <p:tag name="KSO_WM_BEAUTIFY_FLAG" val="#wm#"/>
  <p:tag name="KSO_WM_SLIDE_POSITION" val="171*38"/>
  <p:tag name="KSO_WM_SLIDE_SIZE" val="608*465"/>
  <p:tag name="KSO_WM_SLIDE_BACKGROUND_TYPE" val="general"/>
</p:tagLst>
</file>

<file path=ppt/tags/tag590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591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592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593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594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3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595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596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3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597.xml><?xml version="1.0" encoding="utf-8"?>
<p:tagLst xmlns:p="http://schemas.openxmlformats.org/presentationml/2006/main">
  <p:tag name="KSO_WM_TEMPLATE_CATEGORY" val="diagram"/>
  <p:tag name="KSO_WM_TEMPLATE_INDEX" val="20189632"/>
  <p:tag name="KSO_WM_UNIT_TYPE" val="d"/>
  <p:tag name="KSO_WM_UNIT_INDEX" val="1"/>
  <p:tag name="KSO_WM_UNIT_ID" val="diagram20189632_1*d*1"/>
  <p:tag name="KSO_WM_UNIT_LAYERLEVEL" val="1"/>
  <p:tag name="KSO_WM_UNIT_VALUE" val="1428*2141"/>
  <p:tag name="KSO_WM_UNIT_HIGHLIGHT" val="0"/>
  <p:tag name="KSO_WM_UNIT_COMPATIBLE" val="0"/>
  <p:tag name="KSO_WM_UNIT_CLEAR" val="0"/>
  <p:tag name="KSO_WM_BEAUTIFY_FLAG" val="#wm#"/>
  <p:tag name="KSO_WM_TAG_VERSION" val="1.0"/>
</p:tagLst>
</file>

<file path=ppt/tags/tag598.xml><?xml version="1.0" encoding="utf-8"?>
<p:tagLst xmlns:p="http://schemas.openxmlformats.org/presentationml/2006/main">
  <p:tag name="KSO_WM_TEMPLATE_CATEGORY" val="diagram"/>
  <p:tag name="KSO_WM_TEMPLATE_INDEX" val="20189632"/>
  <p:tag name="KSO_WM_UNIT_TYPE" val="f"/>
  <p:tag name="KSO_WM_UNIT_INDEX" val="1"/>
  <p:tag name="KSO_WM_UNIT_ID" val="diagram20189632_1*f*1"/>
  <p:tag name="KSO_WM_UNIT_LAYERLEVEL" val="1"/>
  <p:tag name="KSO_WM_UNIT_VALUE" val="98"/>
  <p:tag name="KSO_WM_UNIT_HIGHLIGHT" val="0"/>
  <p:tag name="KSO_WM_UNIT_COMPATIBLE" val="0"/>
  <p:tag name="KSO_WM_UNIT_CLEAR" val="0"/>
  <p:tag name="KSO_WM_BEAUTIFY_FLAG" val="#wm#"/>
  <p:tag name="KSO_WM_TAG_VERSION" val="1.0"/>
  <p:tag name="KSO_WM_UNIT_PRESET_TEXT" val="Unified fonts make reading more fluent more and more beautiful.&#13;text more paste fonts Unified fonts make reading more fluent. Unified fonts make reading more fluent"/>
  <p:tag name="KSO_WM_UNIT_TEXT_FILL_FORE_SCHEMECOLOR_INDEX_BRIGHTNESS" val="0.25"/>
  <p:tag name="KSO_WM_UNIT_TEXT_FILL_FORE_SCHEMECOLOR_INDEX" val="13"/>
  <p:tag name="KSO_WM_UNIT_TEXT_FILL_TYPE" val="1"/>
</p:tagLst>
</file>

<file path=ppt/tags/tag599.xml><?xml version="1.0" encoding="utf-8"?>
<p:tagLst xmlns:p="http://schemas.openxmlformats.org/presentationml/2006/main">
  <p:tag name="KSO_WM_TEMPLATE_CATEGORY" val="diagram"/>
  <p:tag name="KSO_WM_TEMPLATE_INDEX" val="20189632"/>
  <p:tag name="KSO_WM_TAG_VERSION" val="1.0"/>
  <p:tag name="KSO_WM_SLIDE_ID" val="diagram20189632_1"/>
  <p:tag name="KSO_WM_SLIDE_INDEX" val="1"/>
  <p:tag name="KSO_WM_SLIDE_ITEM_CNT" val="2"/>
  <p:tag name="KSO_WM_SLIDE_LAYOUT" val="f_d"/>
  <p:tag name="KSO_WM_SLIDE_LAYOUT_CNT" val="1_1"/>
  <p:tag name="KSO_WM_SLIDE_TYPE" val="text"/>
  <p:tag name="KSO_WM_SLIDE_SUBTYPE" val="picTxt"/>
  <p:tag name="KSO_WM_BEAUTIFY_FLAG" val="#wm#"/>
  <p:tag name="KSO_WM_SLIDE_POSITION" val="171*38"/>
  <p:tag name="KSO_WM_SLIDE_SIZE" val="608*465"/>
  <p:tag name="KSO_WM_SLIDE_BACKGROUND_TYPE" val="general"/>
</p:tagLst>
</file>

<file path=ppt/tags/tag600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601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02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03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04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3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05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06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3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07.xml><?xml version="1.0" encoding="utf-8"?>
<p:tagLst xmlns:p="http://schemas.openxmlformats.org/presentationml/2006/main">
  <p:tag name="KSO_WM_UNIT_VALUE" val="952*1699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2"/>
  <p:tag name="KSO_WM_UNIT_ID" val="diagram20182565_1*d*2"/>
  <p:tag name="KSO_WM_TEMPLATE_CATEGORY" val="diagram"/>
  <p:tag name="KSO_WM_TEMPLATE_INDEX" val="20182565"/>
  <p:tag name="KSO_WM_UNIT_SUPPORT_UNIT_TYPE" val="[&quot;d&quot;]"/>
  <p:tag name="KSO_WM_UNIT_LAYERLEVEL" val="1"/>
  <p:tag name="KSO_WM_TAG_VERSION" val="1.0"/>
  <p:tag name="KSO_WM_BEAUTIFY_FLAG" val="#wm#"/>
</p:tagLst>
</file>

<file path=ppt/tags/tag608.xml><?xml version="1.0" encoding="utf-8"?>
<p:tagLst xmlns:p="http://schemas.openxmlformats.org/presentationml/2006/main">
  <p:tag name="KSO_WM_UNIT_VALUE" val="952*1699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182565_1*d*1"/>
  <p:tag name="KSO_WM_TEMPLATE_CATEGORY" val="diagram"/>
  <p:tag name="KSO_WM_TEMPLATE_INDEX" val="20182565"/>
  <p:tag name="KSO_WM_UNIT_SUPPORT_UNIT_TYPE" val="[&quot;d&quot;]"/>
  <p:tag name="KSO_WM_UNIT_LAYERLEVEL" val="1"/>
  <p:tag name="KSO_WM_TAG_VERSION" val="1.0"/>
  <p:tag name="KSO_WM_BEAUTIFY_FLAG" val="#wm#"/>
</p:tagLst>
</file>

<file path=ppt/tags/tag609.xml><?xml version="1.0" encoding="utf-8"?>
<p:tagLst xmlns:p="http://schemas.openxmlformats.org/presentationml/2006/main">
  <p:tag name="KSO_WM_UNIT_PRESET_TEXT" val="点击此处添加正文，文字是您思想的提炼，为了演示发布的良好效果，请言简意赅的阐述您的观点。&#13;您的正文已经经简明扼要，字字珠玑，但信息却千丝万缕、错综复杂，需要用更多的文字来表述；但请您尽可能提炼思想的精髓，否则容易造成观者的阅读压力，适得其反。&#13;正如我们都希望改变世界，希望给别人带去光明，但更多时候我们只需要播下一颗种子，自然有微风吹拂，雨露滋养。恰如其分的表达观点，往往事半功倍。&#13;当您的正文内容到达这个限度时，或许已经不纯粹作用于演示，极大可能运用于阅读领域；无论是传播观点、知识分享还是汇报工作，内容的详尽固然重要，但请一定注意信息框架的清晰。"/>
  <p:tag name="KSO_WM_UNIT_NOCLEAR" val="0"/>
  <p:tag name="KSO_WM_UNIT_VALUE" val="345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182565_1*f*1"/>
  <p:tag name="KSO_WM_TEMPLATE_CATEGORY" val="diagram"/>
  <p:tag name="KSO_WM_TEMPLATE_INDEX" val="20182565"/>
  <p:tag name="KSO_WM_UNIT_LAYERLEVEL" val="1"/>
  <p:tag name="KSO_WM_TAG_VERSION" val="1.0"/>
  <p:tag name="KSO_WM_BEAUTIFY_FLAG" val="#wm#"/>
  <p:tag name="KSO_WM_UNIT_SUBTYPE" val="a"/>
  <p:tag name="KSO_WM_UNIT_TEXT_FILL_FORE_SCHEMECOLOR_INDEX_BRIGHTNESS" val="0.15"/>
  <p:tag name="KSO_WM_UNIT_TEXT_FILL_FORE_SCHEMECOLOR_INDEX" val="13"/>
  <p:tag name="KSO_WM_UNIT_TEXT_FILL_TYPE" val="1"/>
</p:tagLst>
</file>

<file path=ppt/tags/tag6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182565_1*i*1"/>
  <p:tag name="KSO_WM_TEMPLATE_CATEGORY" val="diagram"/>
  <p:tag name="KSO_WM_TEMPLATE_INDEX" val="20182565"/>
  <p:tag name="KSO_WM_UNIT_LAYERLEVEL" val="1"/>
  <p:tag name="KSO_WM_TAG_VERSION" val="1.0"/>
  <p:tag name="KSO_WM_BEAUTIFY_FLAG" val="#wm#"/>
  <p:tag name="KSO_WM_UNIT_FILL_FORE_SCHEMECOLOR_INDEX_BRIGHTNESS" val="-0.15"/>
  <p:tag name="KSO_WM_UNIT_FILL_FORE_SCHEMECOLOR_INDEX" val="14"/>
  <p:tag name="KSO_WM_UNIT_FILL_TYPE" val="1"/>
</p:tagLst>
</file>

<file path=ppt/tags/tag6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182565_1*i*2"/>
  <p:tag name="KSO_WM_TEMPLATE_CATEGORY" val="diagram"/>
  <p:tag name="KSO_WM_TEMPLATE_INDEX" val="20182565"/>
  <p:tag name="KSO_WM_UNIT_LAYERLEVEL" val="1"/>
  <p:tag name="KSO_WM_TAG_VERSION" val="1.0"/>
  <p:tag name="KSO_WM_BEAUTIFY_FLAG" val="#wm#"/>
  <p:tag name="KSO_WM_UNIT_FILL_FORE_SCHEMECOLOR_INDEX_BRIGHTNESS" val="-0.15"/>
  <p:tag name="KSO_WM_UNIT_FILL_FORE_SCHEMECOLOR_INDEX" val="14"/>
  <p:tag name="KSO_WM_UNIT_FILL_TYPE" val="1"/>
</p:tagLst>
</file>

<file path=ppt/tags/tag612.xml><?xml version="1.0" encoding="utf-8"?>
<p:tagLst xmlns:p="http://schemas.openxmlformats.org/presentationml/2006/main">
  <p:tag name="KSO_WM_SLIDE_ID" val="diagram20182565_1"/>
  <p:tag name="KSO_WM_TEMPLATE_SUBCATEGORY" val="0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50*540"/>
  <p:tag name="KSO_WM_SLIDE_POSITION" val="0*0"/>
  <p:tag name="KSO_WM_TAG_VERSION" val="1.0"/>
  <p:tag name="KSO_WM_BEAUTIFY_FLAG" val="#wm#"/>
  <p:tag name="KSO_WM_TEMPLATE_CATEGORY" val="diagram"/>
  <p:tag name="KSO_WM_TEMPLATE_INDEX" val="20182565"/>
  <p:tag name="KSO_WM_SLIDE_LAYOUT" val="d_f"/>
  <p:tag name="KSO_WM_SLIDE_LAYOUT_CNT" val="2_1"/>
  <p:tag name="KSO_WM_SLIDE_BACKGROUND_TYPE" val="general"/>
</p:tagLst>
</file>

<file path=ppt/tags/tag613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614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15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16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17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3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18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19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3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20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SUBTYPE" val="a"/>
  <p:tag name="KSO_WM_UNIT_NOCLEAR" val="0"/>
  <p:tag name="KSO_WM_UNIT_VALUE" val="18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990_17*f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正文，文字是您思想的提炼，请您尽可能提炼思想的精髓，然后简单的阐述您的观点。如果您的内容确实非常重要又难以精简，也请使用分段处理，对内容进行简单的梳理和提炼，这样会使逻辑框架相对清晰明了。"/>
  <p:tag name="KSO_WM_UNIT_TEXT_FILL_FORE_SCHEMECOLOR_INDEX_BRIGHTNESS" val="0.35"/>
  <p:tag name="KSO_WM_UNIT_TEXT_FILL_FORE_SCHEMECOLOR_INDEX" val="13"/>
  <p:tag name="KSO_WM_UNIT_TEXT_FILL_TYPE" val="1"/>
</p:tagLst>
</file>

<file path=ppt/tags/tag621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VALUE" val="1411*141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17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622.xml><?xml version="1.0" encoding="utf-8"?>
<p:tagLst xmlns:p="http://schemas.openxmlformats.org/presentationml/2006/main">
  <p:tag name="KSO_WM_SLIDE_ID" val="custom20202990_17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7"/>
  <p:tag name="KSO_WM_SLIDE_SIZE" val="828*410"/>
  <p:tag name="KSO_WM_SLIDE_POSITION" val="83*74"/>
  <p:tag name="KSO_WM_TAG_VERSION" val="1.0"/>
  <p:tag name="KSO_WM_BEAUTIFY_FLAG" val="#wm#"/>
  <p:tag name="KSO_WM_TEMPLATE_CATEGORY" val="custom"/>
  <p:tag name="KSO_WM_TEMPLATE_INDEX" val="20202990"/>
  <p:tag name="KSO_WM_SLIDE_LAYOUT" val="d_f"/>
  <p:tag name="KSO_WM_SLIDE_LAYOUT_CNT" val="1_1"/>
  <p:tag name="KSO_WM_SLIDE_BACKGROUND_TYPE" val="general"/>
</p:tagLst>
</file>

<file path=ppt/tags/tag623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624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25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26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27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3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28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29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3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30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SUBTYPE" val="a"/>
  <p:tag name="KSO_WM_UNIT_NOCLEAR" val="0"/>
  <p:tag name="KSO_WM_UNIT_VALUE" val="18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990_17*f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正文，文字是您思想的提炼，请您尽可能提炼思想的精髓，然后简单的阐述您的观点。如果您的内容确实非常重要又难以精简，也请使用分段处理，对内容进行简单的梳理和提炼，这样会使逻辑框架相对清晰明了。"/>
  <p:tag name="KSO_WM_UNIT_TEXT_FILL_FORE_SCHEMECOLOR_INDEX_BRIGHTNESS" val="0.35"/>
  <p:tag name="KSO_WM_UNIT_TEXT_FILL_FORE_SCHEMECOLOR_INDEX" val="13"/>
  <p:tag name="KSO_WM_UNIT_TEXT_FILL_TYPE" val="1"/>
</p:tagLst>
</file>

<file path=ppt/tags/tag631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VALUE" val="1411*141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17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632.xml><?xml version="1.0" encoding="utf-8"?>
<p:tagLst xmlns:p="http://schemas.openxmlformats.org/presentationml/2006/main">
  <p:tag name="KSO_WM_SLIDE_ID" val="custom20202990_17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7"/>
  <p:tag name="KSO_WM_SLIDE_SIZE" val="828*410"/>
  <p:tag name="KSO_WM_SLIDE_POSITION" val="83*74"/>
  <p:tag name="KSO_WM_TAG_VERSION" val="1.0"/>
  <p:tag name="KSO_WM_BEAUTIFY_FLAG" val="#wm#"/>
  <p:tag name="KSO_WM_TEMPLATE_CATEGORY" val="custom"/>
  <p:tag name="KSO_WM_TEMPLATE_INDEX" val="20202990"/>
  <p:tag name="KSO_WM_SLIDE_LAYOUT" val="d_f"/>
  <p:tag name="KSO_WM_SLIDE_LAYOUT_CNT" val="1_1"/>
  <p:tag name="KSO_WM_SLIDE_BACKGROUND_TYPE" val="general"/>
</p:tagLst>
</file>

<file path=ppt/tags/tag633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634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35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36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37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3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38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39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3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40.xml><?xml version="1.0" encoding="utf-8"?>
<p:tagLst xmlns:p="http://schemas.openxmlformats.org/presentationml/2006/main">
  <p:tag name="KSO_WM_UNIT_VALUE" val="952*1699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2"/>
  <p:tag name="KSO_WM_UNIT_ID" val="diagram20182565_1*d*2"/>
  <p:tag name="KSO_WM_TEMPLATE_CATEGORY" val="diagram"/>
  <p:tag name="KSO_WM_TEMPLATE_INDEX" val="20182565"/>
  <p:tag name="KSO_WM_UNIT_SUPPORT_UNIT_TYPE" val="[&quot;d&quot;]"/>
  <p:tag name="KSO_WM_UNIT_LAYERLEVEL" val="1"/>
  <p:tag name="KSO_WM_TAG_VERSION" val="1.0"/>
  <p:tag name="KSO_WM_BEAUTIFY_FLAG" val="#wm#"/>
</p:tagLst>
</file>

<file path=ppt/tags/tag641.xml><?xml version="1.0" encoding="utf-8"?>
<p:tagLst xmlns:p="http://schemas.openxmlformats.org/presentationml/2006/main">
  <p:tag name="KSO_WM_UNIT_VALUE" val="952*1699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182565_1*d*1"/>
  <p:tag name="KSO_WM_TEMPLATE_CATEGORY" val="diagram"/>
  <p:tag name="KSO_WM_TEMPLATE_INDEX" val="20182565"/>
  <p:tag name="KSO_WM_UNIT_SUPPORT_UNIT_TYPE" val="[&quot;d&quot;]"/>
  <p:tag name="KSO_WM_UNIT_LAYERLEVEL" val="1"/>
  <p:tag name="KSO_WM_TAG_VERSION" val="1.0"/>
  <p:tag name="KSO_WM_BEAUTIFY_FLAG" val="#wm#"/>
</p:tagLst>
</file>

<file path=ppt/tags/tag642.xml><?xml version="1.0" encoding="utf-8"?>
<p:tagLst xmlns:p="http://schemas.openxmlformats.org/presentationml/2006/main">
  <p:tag name="KSO_WM_UNIT_PRESET_TEXT" val="点击此处添加正文，文字是您思想的提炼，为了演示发布的良好效果，请言简意赅的阐述您的观点。&#13;您的正文已经经简明扼要，字字珠玑，但信息却千丝万缕、错综复杂，需要用更多的文字来表述；但请您尽可能提炼思想的精髓，否则容易造成观者的阅读压力，适得其反。&#13;正如我们都希望改变世界，希望给别人带去光明，但更多时候我们只需要播下一颗种子，自然有微风吹拂，雨露滋养。恰如其分的表达观点，往往事半功倍。&#13;当您的正文内容到达这个限度时，或许已经不纯粹作用于演示，极大可能运用于阅读领域；无论是传播观点、知识分享还是汇报工作，内容的详尽固然重要，但请一定注意信息框架的清晰。"/>
  <p:tag name="KSO_WM_UNIT_NOCLEAR" val="0"/>
  <p:tag name="KSO_WM_UNIT_VALUE" val="345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182565_1*f*1"/>
  <p:tag name="KSO_WM_TEMPLATE_CATEGORY" val="diagram"/>
  <p:tag name="KSO_WM_TEMPLATE_INDEX" val="20182565"/>
  <p:tag name="KSO_WM_UNIT_LAYERLEVEL" val="1"/>
  <p:tag name="KSO_WM_TAG_VERSION" val="1.0"/>
  <p:tag name="KSO_WM_BEAUTIFY_FLAG" val="#wm#"/>
  <p:tag name="KSO_WM_UNIT_SUBTYPE" val="a"/>
  <p:tag name="KSO_WM_UNIT_TEXT_FILL_FORE_SCHEMECOLOR_INDEX_BRIGHTNESS" val="0.15"/>
  <p:tag name="KSO_WM_UNIT_TEXT_FILL_FORE_SCHEMECOLOR_INDEX" val="13"/>
  <p:tag name="KSO_WM_UNIT_TEXT_FILL_TYPE" val="1"/>
</p:tagLst>
</file>

<file path=ppt/tags/tag6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182565_1*i*1"/>
  <p:tag name="KSO_WM_TEMPLATE_CATEGORY" val="diagram"/>
  <p:tag name="KSO_WM_TEMPLATE_INDEX" val="20182565"/>
  <p:tag name="KSO_WM_UNIT_LAYERLEVEL" val="1"/>
  <p:tag name="KSO_WM_TAG_VERSION" val="1.0"/>
  <p:tag name="KSO_WM_BEAUTIFY_FLAG" val="#wm#"/>
  <p:tag name="KSO_WM_UNIT_FILL_FORE_SCHEMECOLOR_INDEX_BRIGHTNESS" val="-0.15"/>
  <p:tag name="KSO_WM_UNIT_FILL_FORE_SCHEMECOLOR_INDEX" val="14"/>
  <p:tag name="KSO_WM_UNIT_FILL_TYPE" val="1"/>
</p:tagLst>
</file>

<file path=ppt/tags/tag6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182565_1*i*2"/>
  <p:tag name="KSO_WM_TEMPLATE_CATEGORY" val="diagram"/>
  <p:tag name="KSO_WM_TEMPLATE_INDEX" val="20182565"/>
  <p:tag name="KSO_WM_UNIT_LAYERLEVEL" val="1"/>
  <p:tag name="KSO_WM_TAG_VERSION" val="1.0"/>
  <p:tag name="KSO_WM_BEAUTIFY_FLAG" val="#wm#"/>
  <p:tag name="KSO_WM_UNIT_FILL_FORE_SCHEMECOLOR_INDEX_BRIGHTNESS" val="-0.15"/>
  <p:tag name="KSO_WM_UNIT_FILL_FORE_SCHEMECOLOR_INDEX" val="14"/>
  <p:tag name="KSO_WM_UNIT_FILL_TYPE" val="1"/>
</p:tagLst>
</file>

<file path=ppt/tags/tag645.xml><?xml version="1.0" encoding="utf-8"?>
<p:tagLst xmlns:p="http://schemas.openxmlformats.org/presentationml/2006/main">
  <p:tag name="KSO_WM_SLIDE_ID" val="diagram20182565_1"/>
  <p:tag name="KSO_WM_TEMPLATE_SUBCATEGORY" val="0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50*540"/>
  <p:tag name="KSO_WM_SLIDE_POSITION" val="0*0"/>
  <p:tag name="KSO_WM_TAG_VERSION" val="1.0"/>
  <p:tag name="KSO_WM_BEAUTIFY_FLAG" val="#wm#"/>
  <p:tag name="KSO_WM_TEMPLATE_CATEGORY" val="diagram"/>
  <p:tag name="KSO_WM_TEMPLATE_INDEX" val="20182565"/>
  <p:tag name="KSO_WM_SLIDE_LAYOUT" val="d_f"/>
  <p:tag name="KSO_WM_SLIDE_LAYOUT_CNT" val="2_1"/>
  <p:tag name="KSO_WM_SLIDE_BACKGROUND_TYPE" val="general"/>
</p:tagLst>
</file>

<file path=ppt/tags/tag646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647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48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49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50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3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51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52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3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53.xml><?xml version="1.0" encoding="utf-8"?>
<p:tagLst xmlns:p="http://schemas.openxmlformats.org/presentationml/2006/main">
  <p:tag name="KSO_WM_UNIT_VALUE" val="952*1699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2"/>
  <p:tag name="KSO_WM_UNIT_ID" val="diagram20182565_1*d*2"/>
  <p:tag name="KSO_WM_TEMPLATE_CATEGORY" val="diagram"/>
  <p:tag name="KSO_WM_TEMPLATE_INDEX" val="20182565"/>
  <p:tag name="KSO_WM_UNIT_SUPPORT_UNIT_TYPE" val="[&quot;d&quot;]"/>
  <p:tag name="KSO_WM_UNIT_LAYERLEVEL" val="1"/>
  <p:tag name="KSO_WM_TAG_VERSION" val="1.0"/>
  <p:tag name="KSO_WM_BEAUTIFY_FLAG" val="#wm#"/>
</p:tagLst>
</file>

<file path=ppt/tags/tag654.xml><?xml version="1.0" encoding="utf-8"?>
<p:tagLst xmlns:p="http://schemas.openxmlformats.org/presentationml/2006/main">
  <p:tag name="KSO_WM_UNIT_VALUE" val="952*1699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182565_1*d*1"/>
  <p:tag name="KSO_WM_TEMPLATE_CATEGORY" val="diagram"/>
  <p:tag name="KSO_WM_TEMPLATE_INDEX" val="20182565"/>
  <p:tag name="KSO_WM_UNIT_SUPPORT_UNIT_TYPE" val="[&quot;d&quot;]"/>
  <p:tag name="KSO_WM_UNIT_LAYERLEVEL" val="1"/>
  <p:tag name="KSO_WM_TAG_VERSION" val="1.0"/>
  <p:tag name="KSO_WM_BEAUTIFY_FLAG" val="#wm#"/>
</p:tagLst>
</file>

<file path=ppt/tags/tag655.xml><?xml version="1.0" encoding="utf-8"?>
<p:tagLst xmlns:p="http://schemas.openxmlformats.org/presentationml/2006/main">
  <p:tag name="KSO_WM_UNIT_PRESET_TEXT" val="点击此处添加正文，文字是您思想的提炼，为了演示发布的良好效果，请言简意赅的阐述您的观点。&#13;您的正文已经经简明扼要，字字珠玑，但信息却千丝万缕、错综复杂，需要用更多的文字来表述；但请您尽可能提炼思想的精髓，否则容易造成观者的阅读压力，适得其反。&#13;正如我们都希望改变世界，希望给别人带去光明，但更多时候我们只需要播下一颗种子，自然有微风吹拂，雨露滋养。恰如其分的表达观点，往往事半功倍。&#13;当您的正文内容到达这个限度时，或许已经不纯粹作用于演示，极大可能运用于阅读领域；无论是传播观点、知识分享还是汇报工作，内容的详尽固然重要，但请一定注意信息框架的清晰。"/>
  <p:tag name="KSO_WM_UNIT_NOCLEAR" val="0"/>
  <p:tag name="KSO_WM_UNIT_VALUE" val="345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182565_1*f*1"/>
  <p:tag name="KSO_WM_TEMPLATE_CATEGORY" val="diagram"/>
  <p:tag name="KSO_WM_TEMPLATE_INDEX" val="20182565"/>
  <p:tag name="KSO_WM_UNIT_LAYERLEVEL" val="1"/>
  <p:tag name="KSO_WM_TAG_VERSION" val="1.0"/>
  <p:tag name="KSO_WM_BEAUTIFY_FLAG" val="#wm#"/>
  <p:tag name="KSO_WM_UNIT_SUBTYPE" val="a"/>
  <p:tag name="KSO_WM_UNIT_TEXT_FILL_FORE_SCHEMECOLOR_INDEX_BRIGHTNESS" val="0.15"/>
  <p:tag name="KSO_WM_UNIT_TEXT_FILL_FORE_SCHEMECOLOR_INDEX" val="13"/>
  <p:tag name="KSO_WM_UNIT_TEXT_FILL_TYPE" val="1"/>
</p:tagLst>
</file>

<file path=ppt/tags/tag6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182565_1*i*1"/>
  <p:tag name="KSO_WM_TEMPLATE_CATEGORY" val="diagram"/>
  <p:tag name="KSO_WM_TEMPLATE_INDEX" val="20182565"/>
  <p:tag name="KSO_WM_UNIT_LAYERLEVEL" val="1"/>
  <p:tag name="KSO_WM_TAG_VERSION" val="1.0"/>
  <p:tag name="KSO_WM_BEAUTIFY_FLAG" val="#wm#"/>
  <p:tag name="KSO_WM_UNIT_FILL_FORE_SCHEMECOLOR_INDEX_BRIGHTNESS" val="-0.15"/>
  <p:tag name="KSO_WM_UNIT_FILL_FORE_SCHEMECOLOR_INDEX" val="14"/>
  <p:tag name="KSO_WM_UNIT_FILL_TYPE" val="1"/>
</p:tagLst>
</file>

<file path=ppt/tags/tag6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182565_1*i*2"/>
  <p:tag name="KSO_WM_TEMPLATE_CATEGORY" val="diagram"/>
  <p:tag name="KSO_WM_TEMPLATE_INDEX" val="20182565"/>
  <p:tag name="KSO_WM_UNIT_LAYERLEVEL" val="1"/>
  <p:tag name="KSO_WM_TAG_VERSION" val="1.0"/>
  <p:tag name="KSO_WM_BEAUTIFY_FLAG" val="#wm#"/>
  <p:tag name="KSO_WM_UNIT_FILL_FORE_SCHEMECOLOR_INDEX_BRIGHTNESS" val="-0.15"/>
  <p:tag name="KSO_WM_UNIT_FILL_FORE_SCHEMECOLOR_INDEX" val="14"/>
  <p:tag name="KSO_WM_UNIT_FILL_TYPE" val="1"/>
</p:tagLst>
</file>

<file path=ppt/tags/tag658.xml><?xml version="1.0" encoding="utf-8"?>
<p:tagLst xmlns:p="http://schemas.openxmlformats.org/presentationml/2006/main">
  <p:tag name="KSO_WM_SLIDE_ID" val="diagram20182565_1"/>
  <p:tag name="KSO_WM_TEMPLATE_SUBCATEGORY" val="0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50*540"/>
  <p:tag name="KSO_WM_SLIDE_POSITION" val="0*0"/>
  <p:tag name="KSO_WM_TAG_VERSION" val="1.0"/>
  <p:tag name="KSO_WM_BEAUTIFY_FLAG" val="#wm#"/>
  <p:tag name="KSO_WM_TEMPLATE_CATEGORY" val="diagram"/>
  <p:tag name="KSO_WM_TEMPLATE_INDEX" val="20182565"/>
  <p:tag name="KSO_WM_SLIDE_LAYOUT" val="d_f"/>
  <p:tag name="KSO_WM_SLIDE_LAYOUT_CNT" val="2_1"/>
  <p:tag name="KSO_WM_SLIDE_BACKGROUND_TYPE" val="general"/>
</p:tagLst>
</file>

<file path=ppt/tags/tag659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660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61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62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63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3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64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65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3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66.xml><?xml version="1.0" encoding="utf-8"?>
<p:tagLst xmlns:p="http://schemas.openxmlformats.org/presentationml/2006/main">
  <p:tag name="KSO_WM_UNIT_SUBTYPE" val="a"/>
  <p:tag name="KSO_WM_UNIT_NOCLEAR" val="0"/>
  <p:tag name="KSO_WM_UNIT_VALUE" val="15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990_18*f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正文，文字是您思想的提炼，请您尽可能提炼思想的精髓，然后简单的阐述您的观点。如果您的内容确实非常重要又难以精简，也请使用分段处理，对内容进行简单的梳理和提炼，这样会使逻辑框架相对清晰明了。"/>
  <p:tag name="KSO_WM_UNIT_TEXT_FILL_FORE_SCHEMECOLOR_INDEX_BRIGHTNESS" val="0.35"/>
  <p:tag name="KSO_WM_UNIT_TEXT_FILL_FORE_SCHEMECOLOR_INDEX" val="13"/>
  <p:tag name="KSO_WM_UNIT_TEXT_FILL_TYPE" val="1"/>
</p:tagLst>
</file>

<file path=ppt/tags/tag667.xml><?xml version="1.0" encoding="utf-8"?>
<p:tagLst xmlns:p="http://schemas.openxmlformats.org/presentationml/2006/main">
  <p:tag name="KSO_WM_UNIT_VALUE" val="834*1483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18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668.xml><?xml version="1.0" encoding="utf-8"?>
<p:tagLst xmlns:p="http://schemas.openxmlformats.org/presentationml/2006/main">
  <p:tag name="KSO_WM_UNIT_VALUE" val="834*1483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2"/>
  <p:tag name="KSO_WM_UNIT_ID" val="custom20202990_18*d*2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669.xml><?xml version="1.0" encoding="utf-8"?>
<p:tagLst xmlns:p="http://schemas.openxmlformats.org/presentationml/2006/main">
  <p:tag name="KSO_WM_SLIDE_ID" val="custom20202990_18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8"/>
  <p:tag name="KSO_WM_SLIDE_SIZE" val="866*350"/>
  <p:tag name="KSO_WM_SLIDE_POSITION" val="46*120"/>
  <p:tag name="KSO_WM_TAG_VERSION" val="1.0"/>
  <p:tag name="KSO_WM_BEAUTIFY_FLAG" val="#wm#"/>
  <p:tag name="KSO_WM_TEMPLATE_CATEGORY" val="custom"/>
  <p:tag name="KSO_WM_TEMPLATE_INDEX" val="20202990"/>
  <p:tag name="KSO_WM_SLIDE_LAYOUT" val="d_f"/>
  <p:tag name="KSO_WM_SLIDE_LAYOUT_CNT" val="2_1"/>
  <p:tag name="KSO_WM_SLIDE_BACKGROUND_TYPE" val="general"/>
</p:tagLst>
</file>

<file path=ppt/tags/tag670.xml><?xml version="1.0" encoding="utf-8"?>
<p:tagLst xmlns:p="http://schemas.openxmlformats.org/presentationml/2006/main">
  <p:tag name="KSO_WM_UNIT_NOCLEAR" val="0"/>
  <p:tag name="KSO_WM_UNIT_VALUE" val="4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4325_7*e*1"/>
  <p:tag name="KSO_WM_TEMPLATE_CATEGORY" val="custom"/>
  <p:tag name="KSO_WM_TEMPLATE_INDEX" val="20204325"/>
  <p:tag name="KSO_WM_UNIT_LAYERLEVEL" val="1"/>
  <p:tag name="KSO_WM_TAG_VERSION" val="1.0"/>
  <p:tag name="KSO_WM_BEAUTIFY_FLAG" val="#wm#"/>
  <p:tag name="KSO_WM_UNIT_PRESET_TEXT" val="第一章节"/>
  <p:tag name="KSO_WM_UNIT_TEXT_FILL_FORE_SCHEMECOLOR_INDEX_BRIGHTNESS" val="0"/>
  <p:tag name="KSO_WM_UNIT_TEXT_FILL_FORE_SCHEMECOLOR_INDEX" val="14"/>
  <p:tag name="KSO_WM_UNIT_TEXT_FILL_TYPE" val="1"/>
</p:tagLst>
</file>

<file path=ppt/tags/tag6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4325_7*i*1"/>
  <p:tag name="KSO_WM_TEMPLATE_CATEGORY" val="custom"/>
  <p:tag name="KSO_WM_TEMPLATE_INDEX" val="20204325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14"/>
  <p:tag name="KSO_WM_UNIT_TEXT_FILL_TYPE" val="1"/>
</p:tagLst>
</file>

<file path=ppt/tags/tag6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4325_7*i*2"/>
  <p:tag name="KSO_WM_TEMPLATE_CATEGORY" val="custom"/>
  <p:tag name="KSO_WM_TEMPLATE_INDEX" val="20204325"/>
  <p:tag name="KSO_WM_UNIT_LAYERLEVEL" val="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</p:tagLst>
</file>

<file path=ppt/tags/tag6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4325_7*i*3"/>
  <p:tag name="KSO_WM_TEMPLATE_CATEGORY" val="custom"/>
  <p:tag name="KSO_WM_TEMPLATE_INDEX" val="20204325"/>
  <p:tag name="KSO_WM_UNIT_LAYERLEVEL" val="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</p:tagLst>
</file>

<file path=ppt/tags/tag6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325_7*a*1"/>
  <p:tag name="KSO_WM_TEMPLATE_CATEGORY" val="custom"/>
  <p:tag name="KSO_WM_TEMPLATE_INDEX" val="20204325"/>
  <p:tag name="KSO_WM_UNIT_LAYERLEVEL" val="1"/>
  <p:tag name="KSO_WM_TAG_VERSION" val="1.0"/>
  <p:tag name="KSO_WM_BEAUTIFY_FLAG" val="#wm#"/>
  <p:tag name="KSO_WM_UNIT_PRESET_TEXT" val="单击此处添加标题"/>
  <p:tag name="KSO_WM_UNIT_TEXT_FILL_FORE_SCHEMECOLOR_INDEX_BRIGHTNESS" val="0"/>
  <p:tag name="KSO_WM_UNIT_TEXT_FILL_FORE_SCHEMECOLOR_INDEX" val="14"/>
  <p:tag name="KSO_WM_UNIT_TEXT_FILL_TYPE" val="1"/>
</p:tagLst>
</file>

<file path=ppt/tags/tag675.xml><?xml version="1.0" encoding="utf-8"?>
<p:tagLst xmlns:p="http://schemas.openxmlformats.org/presentationml/2006/main">
  <p:tag name="KSO_WM_SLIDE_ID" val="custom2020432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4325"/>
  <p:tag name="KSO_WM_SLIDE_LAYOUT" val="a_e"/>
  <p:tag name="KSO_WM_SLIDE_LAYOUT_CNT" val="1_1"/>
</p:tagLst>
</file>

<file path=ppt/tags/tag676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677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78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79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80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3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81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82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3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83.xml><?xml version="1.0" encoding="utf-8"?>
<p:tagLst xmlns:p="http://schemas.openxmlformats.org/presentationml/2006/main">
  <p:tag name="KSO_WM_UNIT_SUBTYPE" val="a"/>
  <p:tag name="KSO_WM_UNIT_NOCLEAR" val="0"/>
  <p:tag name="KSO_WM_UNIT_VALUE" val="15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990_18*f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正文，文字是您思想的提炼，请您尽可能提炼思想的精髓，然后简单的阐述您的观点。如果您的内容确实非常重要又难以精简，也请使用分段处理，对内容进行简单的梳理和提炼，这样会使逻辑框架相对清晰明了。"/>
  <p:tag name="KSO_WM_UNIT_TEXT_FILL_FORE_SCHEMECOLOR_INDEX_BRIGHTNESS" val="0.35"/>
  <p:tag name="KSO_WM_UNIT_TEXT_FILL_FORE_SCHEMECOLOR_INDEX" val="13"/>
  <p:tag name="KSO_WM_UNIT_TEXT_FILL_TYPE" val="1"/>
</p:tagLst>
</file>

<file path=ppt/tags/tag684.xml><?xml version="1.0" encoding="utf-8"?>
<p:tagLst xmlns:p="http://schemas.openxmlformats.org/presentationml/2006/main">
  <p:tag name="KSO_WM_UNIT_VALUE" val="834*1483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18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685.xml><?xml version="1.0" encoding="utf-8"?>
<p:tagLst xmlns:p="http://schemas.openxmlformats.org/presentationml/2006/main">
  <p:tag name="KSO_WM_UNIT_VALUE" val="834*1483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2"/>
  <p:tag name="KSO_WM_UNIT_ID" val="custom20202990_18*d*2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686.xml><?xml version="1.0" encoding="utf-8"?>
<p:tagLst xmlns:p="http://schemas.openxmlformats.org/presentationml/2006/main">
  <p:tag name="KSO_WM_SLIDE_ID" val="custom20202990_18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8"/>
  <p:tag name="KSO_WM_SLIDE_SIZE" val="866*350"/>
  <p:tag name="KSO_WM_SLIDE_POSITION" val="46*120"/>
  <p:tag name="KSO_WM_TAG_VERSION" val="1.0"/>
  <p:tag name="KSO_WM_BEAUTIFY_FLAG" val="#wm#"/>
  <p:tag name="KSO_WM_TEMPLATE_CATEGORY" val="custom"/>
  <p:tag name="KSO_WM_TEMPLATE_INDEX" val="20202990"/>
  <p:tag name="KSO_WM_SLIDE_LAYOUT" val="d_f"/>
  <p:tag name="KSO_WM_SLIDE_LAYOUT_CNT" val="2_1"/>
  <p:tag name="KSO_WM_SLIDE_BACKGROUND_TYPE" val="general"/>
</p:tagLst>
</file>

<file path=ppt/tags/tag687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688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89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90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91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3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92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93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3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94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SUBTYPE" val="a"/>
  <p:tag name="KSO_WM_UNIT_NOCLEAR" val="0"/>
  <p:tag name="KSO_WM_UNIT_VALUE" val="18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990_17*f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正文，文字是您思想的提炼，请您尽可能提炼思想的精髓，然后简单的阐述您的观点。如果您的内容确实非常重要又难以精简，也请使用分段处理，对内容进行简单的梳理和提炼，这样会使逻辑框架相对清晰明了。"/>
  <p:tag name="KSO_WM_UNIT_TEXT_FILL_FORE_SCHEMECOLOR_INDEX_BRIGHTNESS" val="0.35"/>
  <p:tag name="KSO_WM_UNIT_TEXT_FILL_FORE_SCHEMECOLOR_INDEX" val="13"/>
  <p:tag name="KSO_WM_UNIT_TEXT_FILL_TYPE" val="1"/>
</p:tagLst>
</file>

<file path=ppt/tags/tag695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VALUE" val="1411*141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17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696.xml><?xml version="1.0" encoding="utf-8"?>
<p:tagLst xmlns:p="http://schemas.openxmlformats.org/presentationml/2006/main">
  <p:tag name="KSO_WM_SLIDE_ID" val="custom20202990_17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7"/>
  <p:tag name="KSO_WM_SLIDE_SIZE" val="828*410"/>
  <p:tag name="KSO_WM_SLIDE_POSITION" val="83*74"/>
  <p:tag name="KSO_WM_TAG_VERSION" val="1.0"/>
  <p:tag name="KSO_WM_BEAUTIFY_FLAG" val="#wm#"/>
  <p:tag name="KSO_WM_TEMPLATE_CATEGORY" val="custom"/>
  <p:tag name="KSO_WM_TEMPLATE_INDEX" val="20202990"/>
  <p:tag name="KSO_WM_SLIDE_LAYOUT" val="d_f"/>
  <p:tag name="KSO_WM_SLIDE_LAYOUT_CNT" val="1_1"/>
  <p:tag name="KSO_WM_SLIDE_BACKGROUND_TYPE" val="general"/>
</p:tagLst>
</file>

<file path=ppt/tags/tag697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698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99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700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701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3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702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703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-0.3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704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SUBTYPE" val="a"/>
  <p:tag name="KSO_WM_UNIT_NOCLEAR" val="0"/>
  <p:tag name="KSO_WM_UNIT_VALUE" val="18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990_17*f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正文，文字是您思想的提炼，请您尽可能提炼思想的精髓，然后简单的阐述您的观点。如果您的内容确实非常重要又难以精简，也请使用分段处理，对内容进行简单的梳理和提炼，这样会使逻辑框架相对清晰明了。"/>
  <p:tag name="KSO_WM_UNIT_TEXT_FILL_FORE_SCHEMECOLOR_INDEX_BRIGHTNESS" val="0.35"/>
  <p:tag name="KSO_WM_UNIT_TEXT_FILL_FORE_SCHEMECOLOR_INDEX" val="13"/>
  <p:tag name="KSO_WM_UNIT_TEXT_FILL_TYPE" val="1"/>
</p:tagLst>
</file>

<file path=ppt/tags/tag705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VALUE" val="1411*141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17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706.xml><?xml version="1.0" encoding="utf-8"?>
<p:tagLst xmlns:p="http://schemas.openxmlformats.org/presentationml/2006/main">
  <p:tag name="KSO_WM_SLIDE_ID" val="custom20202990_17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7"/>
  <p:tag name="KSO_WM_SLIDE_SIZE" val="828*410"/>
  <p:tag name="KSO_WM_SLIDE_POSITION" val="83*74"/>
  <p:tag name="KSO_WM_TAG_VERSION" val="1.0"/>
  <p:tag name="KSO_WM_BEAUTIFY_FLAG" val="#wm#"/>
  <p:tag name="KSO_WM_TEMPLATE_CATEGORY" val="custom"/>
  <p:tag name="KSO_WM_TEMPLATE_INDEX" val="20202990"/>
  <p:tag name="KSO_WM_SLIDE_LAYOUT" val="d_f"/>
  <p:tag name="KSO_WM_SLIDE_LAYOUT_CNT" val="1_1"/>
  <p:tag name="KSO_WM_SLIDE_BACKGROUND_TYPE" val="general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自定义 58">
      <a:dk1>
        <a:srgbClr val="000000"/>
      </a:dk1>
      <a:lt1>
        <a:srgbClr val="FFFFFF"/>
      </a:lt1>
      <a:dk2>
        <a:srgbClr val="21201A"/>
      </a:dk2>
      <a:lt2>
        <a:srgbClr val="FFFFFF"/>
      </a:lt2>
      <a:accent1>
        <a:srgbClr val="F2D64F"/>
      </a:accent1>
      <a:accent2>
        <a:srgbClr val="A0E063"/>
      </a:accent2>
      <a:accent3>
        <a:srgbClr val="68E187"/>
      </a:accent3>
      <a:accent4>
        <a:srgbClr val="48DBB3"/>
      </a:accent4>
      <a:accent5>
        <a:srgbClr val="41CEDB"/>
      </a:accent5>
      <a:accent6>
        <a:srgbClr val="50BDF0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自定义 58">
      <a:dk1>
        <a:srgbClr val="000000"/>
      </a:dk1>
      <a:lt1>
        <a:srgbClr val="FFFFFF"/>
      </a:lt1>
      <a:dk2>
        <a:srgbClr val="21201A"/>
      </a:dk2>
      <a:lt2>
        <a:srgbClr val="FFFFFF"/>
      </a:lt2>
      <a:accent1>
        <a:srgbClr val="F2D64F"/>
      </a:accent1>
      <a:accent2>
        <a:srgbClr val="A0E063"/>
      </a:accent2>
      <a:accent3>
        <a:srgbClr val="68E187"/>
      </a:accent3>
      <a:accent4>
        <a:srgbClr val="48DBB3"/>
      </a:accent4>
      <a:accent5>
        <a:srgbClr val="41CEDB"/>
      </a:accent5>
      <a:accent6>
        <a:srgbClr val="50BDF0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697</Words>
  <Application>WPS 演示</Application>
  <PresentationFormat>宽屏</PresentationFormat>
  <Paragraphs>74</Paragraphs>
  <Slides>17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Arial</vt:lpstr>
      <vt:lpstr>宋体</vt:lpstr>
      <vt:lpstr>Wingdings</vt:lpstr>
      <vt:lpstr>微软雅黑</vt:lpstr>
      <vt:lpstr>Wingdings</vt:lpstr>
      <vt:lpstr>汉仪旗黑-85S</vt:lpstr>
      <vt:lpstr>Office 主题​​</vt:lpstr>
      <vt:lpstr>2_Office 主题​​</vt:lpstr>
      <vt:lpstr>1_Office 主题​​</vt:lpstr>
      <vt:lpstr>程序设计错题本</vt:lpstr>
      <vt:lpstr>前期细节错误</vt:lpstr>
      <vt:lpstr>PowerPoint 演示文稿</vt:lpstr>
      <vt:lpstr>语法错误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算法与逻辑错误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Administrator</cp:lastModifiedBy>
  <cp:revision>150</cp:revision>
  <dcterms:created xsi:type="dcterms:W3CDTF">2019-06-19T02:08:00Z</dcterms:created>
  <dcterms:modified xsi:type="dcterms:W3CDTF">2020-10-27T07:57:23Z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2052-11.1.0.10024</vt:lpwstr>
  </property>
</Properties>
</file>