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8" r:id="rId12"/>
    <p:sldId id="267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DCE39070-0E63-4C67-88FC-7984406345E0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6"/>
            <p14:sldId id="268"/>
            <p14:sldId id="267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9" autoAdjust="0"/>
    <p:restoredTop sz="86408" autoAdjust="0"/>
  </p:normalViewPr>
  <p:slideViewPr>
    <p:cSldViewPr snapToGrid="0">
      <p:cViewPr varScale="1">
        <p:scale>
          <a:sx n="67" d="100"/>
          <a:sy n="67" d="100"/>
        </p:scale>
        <p:origin x="69" y="29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25D9C-FBCB-4FA4-92E0-64C19A48D7E4}" type="datetimeFigureOut">
              <a:rPr lang="zh-CN" altLang="en-US" smtClean="0"/>
              <a:t>2017/5/7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D59B94-E701-4CC2-B266-5B79DB70E7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129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Today</a:t>
            </a:r>
            <a:r>
              <a:rPr lang="en-US" altLang="zh-CN" baseline="0" dirty="0"/>
              <a:t> I’m going to talk about </a:t>
            </a:r>
            <a:r>
              <a:rPr lang="en-US" altLang="zh-CN" baseline="0" dirty="0" err="1"/>
              <a:t>Doxygen</a:t>
            </a:r>
            <a:r>
              <a:rPr lang="en-US" altLang="zh-CN" baseline="0" dirty="0"/>
              <a:t>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59B94-E701-4CC2-B266-5B79DB70E72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9658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This</a:t>
            </a:r>
            <a:r>
              <a:rPr lang="en-US" altLang="zh-CN" baseline="0" dirty="0"/>
              <a:t> has been done by </a:t>
            </a:r>
            <a:r>
              <a:rPr lang="en-US" altLang="zh-CN" baseline="0" dirty="0" err="1"/>
              <a:t>JavaDoc</a:t>
            </a:r>
            <a:r>
              <a:rPr lang="en-US" altLang="zh-CN" baseline="0" dirty="0"/>
              <a:t>, but for other languages as well as Java we have </a:t>
            </a:r>
            <a:r>
              <a:rPr lang="en-US" altLang="zh-CN" baseline="0" dirty="0" err="1"/>
              <a:t>Doxygen</a:t>
            </a:r>
            <a:r>
              <a:rPr lang="en-US" altLang="zh-CN" baseline="0" dirty="0"/>
              <a:t>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59B94-E701-4CC2-B266-5B79DB70E72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981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Why </a:t>
            </a:r>
            <a:r>
              <a:rPr lang="en-US" altLang="zh-CN" dirty="0" err="1"/>
              <a:t>colourful</a:t>
            </a:r>
            <a:r>
              <a:rPr lang="en-US" altLang="zh-CN" dirty="0"/>
              <a:t>? I</a:t>
            </a:r>
            <a:r>
              <a:rPr lang="en-US" altLang="zh-CN" baseline="0" dirty="0"/>
              <a:t> don’t know.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59B94-E701-4CC2-B266-5B79DB70E72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2235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Many kinds</a:t>
            </a:r>
            <a:r>
              <a:rPr lang="en-US" altLang="zh-CN" baseline="0" dirty="0"/>
              <a:t> of output.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59B94-E701-4CC2-B266-5B79DB70E72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128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Installing is super simple.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59B94-E701-4CC2-B266-5B79DB70E72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4974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59B94-E701-4CC2-B266-5B79DB70E72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700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5/7/2017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5/7/2017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5/7/2017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5/7/2017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5/7/2017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oxygen/doxygen.gi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aidu.com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oxygen.n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/>
          <a:lstStyle/>
          <a:p>
            <a:r>
              <a:rPr lang="en-US" altLang="zh-CN" dirty="0" err="1"/>
              <a:t>Doxygen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/>
          <a:lstStyle/>
          <a:p>
            <a:r>
              <a:rPr lang="en-US" altLang="zh-CN" dirty="0"/>
              <a:t>CST 6-5 Guo Jingzhe 2016011362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310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Documents are important.</a:t>
            </a:r>
          </a:p>
          <a:p>
            <a:r>
              <a:rPr lang="en-US" altLang="zh-CN" sz="3200" dirty="0"/>
              <a:t>Annotations are important.</a:t>
            </a:r>
          </a:p>
          <a:p>
            <a:r>
              <a:rPr lang="en-US" altLang="zh-CN" sz="3200" dirty="0"/>
              <a:t>So how to document your code easily?</a:t>
            </a:r>
          </a:p>
          <a:p>
            <a:r>
              <a:rPr lang="en-US" altLang="zh-CN" sz="3200" dirty="0"/>
              <a:t>By generating documents from your annotations!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98231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is </a:t>
            </a:r>
            <a:r>
              <a:rPr lang="en-US" altLang="zh-CN" dirty="0" err="1"/>
              <a:t>Doxygen</a:t>
            </a:r>
            <a:r>
              <a:rPr lang="en-US" altLang="zh-CN" dirty="0"/>
              <a:t>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 err="1"/>
              <a:t>Doxygen</a:t>
            </a:r>
            <a:r>
              <a:rPr lang="en-US" altLang="zh-CN" sz="2800" dirty="0"/>
              <a:t> is the de facto standard tool for generating documentation from annotated </a:t>
            </a:r>
            <a:r>
              <a:rPr lang="en-US" altLang="zh-CN" sz="2800" dirty="0">
                <a:solidFill>
                  <a:srgbClr val="FF0000"/>
                </a:solidFill>
              </a:rPr>
              <a:t>C++ </a:t>
            </a:r>
            <a:r>
              <a:rPr lang="en-US" altLang="zh-CN" sz="2800" dirty="0"/>
              <a:t>sources, but it also supports other popular programming languages such as </a:t>
            </a:r>
            <a:r>
              <a:rPr lang="en-US" altLang="zh-CN" sz="2800" dirty="0">
                <a:solidFill>
                  <a:srgbClr val="FF0000"/>
                </a:solidFill>
              </a:rPr>
              <a:t>C</a:t>
            </a:r>
            <a:r>
              <a:rPr lang="en-US" altLang="zh-CN" sz="2800" dirty="0"/>
              <a:t>, </a:t>
            </a:r>
            <a:r>
              <a:rPr lang="en-US" altLang="zh-CN" sz="2800" dirty="0">
                <a:solidFill>
                  <a:srgbClr val="FF0000"/>
                </a:solidFill>
              </a:rPr>
              <a:t>Objective-C</a:t>
            </a:r>
            <a:r>
              <a:rPr lang="en-US" altLang="zh-CN" sz="2800" dirty="0"/>
              <a:t>, </a:t>
            </a:r>
            <a:r>
              <a:rPr lang="en-US" altLang="zh-CN" sz="2800" dirty="0">
                <a:solidFill>
                  <a:srgbClr val="FF0000"/>
                </a:solidFill>
              </a:rPr>
              <a:t>C#</a:t>
            </a:r>
            <a:r>
              <a:rPr lang="en-US" altLang="zh-CN" sz="2800" dirty="0"/>
              <a:t>, </a:t>
            </a:r>
            <a:r>
              <a:rPr lang="en-US" altLang="zh-CN" sz="2800" dirty="0">
                <a:solidFill>
                  <a:srgbClr val="FF0000"/>
                </a:solidFill>
              </a:rPr>
              <a:t>PHP</a:t>
            </a:r>
            <a:r>
              <a:rPr lang="en-US" altLang="zh-CN" sz="2800" dirty="0"/>
              <a:t>, </a:t>
            </a:r>
            <a:r>
              <a:rPr lang="en-US" altLang="zh-CN" sz="2800" dirty="0">
                <a:solidFill>
                  <a:srgbClr val="FF0000"/>
                </a:solidFill>
              </a:rPr>
              <a:t>Java</a:t>
            </a:r>
            <a:r>
              <a:rPr lang="en-US" altLang="zh-CN" sz="2800" dirty="0"/>
              <a:t>, </a:t>
            </a:r>
            <a:r>
              <a:rPr lang="en-US" altLang="zh-CN" sz="2800" dirty="0">
                <a:solidFill>
                  <a:srgbClr val="FF0000"/>
                </a:solidFill>
              </a:rPr>
              <a:t>Python,</a:t>
            </a:r>
            <a:r>
              <a:rPr lang="en-US" altLang="zh-CN" sz="2800" dirty="0"/>
              <a:t> </a:t>
            </a:r>
            <a:r>
              <a:rPr lang="en-US" altLang="zh-CN" sz="2800" dirty="0">
                <a:solidFill>
                  <a:srgbClr val="FF0000"/>
                </a:solidFill>
              </a:rPr>
              <a:t>IDL</a:t>
            </a:r>
            <a:r>
              <a:rPr lang="en-US" altLang="zh-CN" sz="2800" dirty="0"/>
              <a:t> (</a:t>
            </a:r>
            <a:r>
              <a:rPr lang="en-US" altLang="zh-CN" sz="2800" dirty="0" err="1"/>
              <a:t>Corba</a:t>
            </a:r>
            <a:r>
              <a:rPr lang="en-US" altLang="zh-CN" sz="2800" dirty="0"/>
              <a:t>, Microsoft, and UNO/OpenOffice flavors), </a:t>
            </a:r>
            <a:r>
              <a:rPr lang="en-US" altLang="zh-CN" sz="2800" dirty="0">
                <a:solidFill>
                  <a:srgbClr val="FF0000"/>
                </a:solidFill>
              </a:rPr>
              <a:t>Fortran</a:t>
            </a:r>
            <a:r>
              <a:rPr lang="en-US" altLang="zh-CN" sz="2800" dirty="0"/>
              <a:t>, </a:t>
            </a:r>
            <a:r>
              <a:rPr lang="en-US" altLang="zh-CN" sz="2800" dirty="0">
                <a:solidFill>
                  <a:srgbClr val="FF0000"/>
                </a:solidFill>
              </a:rPr>
              <a:t>VHDL</a:t>
            </a:r>
            <a:r>
              <a:rPr lang="en-US" altLang="zh-CN" sz="2800" dirty="0"/>
              <a:t>, </a:t>
            </a:r>
            <a:r>
              <a:rPr lang="en-US" altLang="zh-CN" sz="2800" dirty="0" err="1">
                <a:solidFill>
                  <a:srgbClr val="FF0000"/>
                </a:solidFill>
              </a:rPr>
              <a:t>Tcl</a:t>
            </a:r>
            <a:r>
              <a:rPr lang="en-US" altLang="zh-CN" sz="2800" dirty="0"/>
              <a:t>, and to some extent </a:t>
            </a:r>
            <a:r>
              <a:rPr lang="en-US" altLang="zh-CN" sz="2800" dirty="0">
                <a:solidFill>
                  <a:srgbClr val="FF0000"/>
                </a:solidFill>
              </a:rPr>
              <a:t>D</a:t>
            </a:r>
            <a:r>
              <a:rPr lang="en-US" altLang="zh-CN" sz="2800" dirty="0"/>
              <a:t>.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53797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is </a:t>
            </a:r>
            <a:r>
              <a:rPr lang="en-US" altLang="zh-CN" dirty="0" err="1"/>
              <a:t>Doxygen</a:t>
            </a:r>
            <a:r>
              <a:rPr lang="en-US" altLang="zh-CN" dirty="0"/>
              <a:t>?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76779" y="135344"/>
            <a:ext cx="7474322" cy="6578167"/>
          </a:xfrm>
        </p:spPr>
      </p:pic>
    </p:spTree>
    <p:extLst>
      <p:ext uri="{BB962C8B-B14F-4D97-AF65-F5344CB8AC3E}">
        <p14:creationId xmlns:p14="http://schemas.microsoft.com/office/powerpoint/2010/main" val="4265277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Installing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8318" y="206883"/>
            <a:ext cx="7315200" cy="5120640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Installing from precompiled binaries.</a:t>
            </a:r>
          </a:p>
          <a:p>
            <a:pPr lvl="1"/>
            <a:r>
              <a:rPr lang="en-US" altLang="zh-CN" sz="2800" dirty="0"/>
              <a:t>Recommended for Windows users.</a:t>
            </a:r>
          </a:p>
          <a:p>
            <a:r>
              <a:rPr lang="en-US" altLang="zh-CN" sz="3200" dirty="0"/>
              <a:t>Installing from source code.</a:t>
            </a:r>
          </a:p>
          <a:p>
            <a:pPr lvl="1"/>
            <a:r>
              <a:rPr lang="en-US" altLang="zh-CN" sz="2800" dirty="0"/>
              <a:t>This requires </a:t>
            </a:r>
            <a:r>
              <a:rPr lang="en-US" altLang="zh-CN" sz="2800" dirty="0" err="1"/>
              <a:t>CMake</a:t>
            </a:r>
            <a:r>
              <a:rPr lang="en-US" altLang="zh-CN" sz="2800" dirty="0"/>
              <a:t> and other libraries.</a:t>
            </a:r>
          </a:p>
          <a:p>
            <a:pPr lvl="1"/>
            <a:r>
              <a:rPr lang="en-US" altLang="zh-CN" sz="2800" dirty="0"/>
              <a:t>Tested under Linux.</a:t>
            </a:r>
          </a:p>
          <a:p>
            <a:pPr lvl="2"/>
            <a:r>
              <a:rPr lang="en-US" altLang="zh-CN" sz="2600" dirty="0"/>
              <a:t>The compilation took about 10 minutes on a Raspberry Pi 3.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058529" y="4557932"/>
            <a:ext cx="6780628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dirty="0"/>
              <a:t>$ </a:t>
            </a:r>
            <a:r>
              <a:rPr lang="en-US" altLang="zh-CN" dirty="0" err="1"/>
              <a:t>git</a:t>
            </a:r>
            <a:r>
              <a:rPr lang="en-US" altLang="zh-CN" dirty="0"/>
              <a:t> clone </a:t>
            </a:r>
            <a:r>
              <a:rPr lang="en-US" altLang="zh-CN" dirty="0">
                <a:hlinkClick r:id="rId3"/>
              </a:rPr>
              <a:t>https://github.com/doxygen/doxygen.git</a:t>
            </a:r>
            <a:r>
              <a:rPr lang="en-US" altLang="zh-CN" dirty="0"/>
              <a:t> &amp;&amp; cd </a:t>
            </a:r>
            <a:r>
              <a:rPr lang="en-US" altLang="zh-CN" dirty="0" err="1"/>
              <a:t>doxygen</a:t>
            </a:r>
            <a:endParaRPr lang="en-US" altLang="zh-CN" dirty="0"/>
          </a:p>
          <a:p>
            <a:r>
              <a:rPr lang="en-US" altLang="zh-CN" dirty="0"/>
              <a:t>$ </a:t>
            </a:r>
            <a:r>
              <a:rPr lang="en-US" altLang="zh-CN" dirty="0" err="1"/>
              <a:t>mkdir</a:t>
            </a:r>
            <a:r>
              <a:rPr lang="en-US" altLang="zh-CN" dirty="0"/>
              <a:t> build &amp;&amp; cd build</a:t>
            </a:r>
          </a:p>
          <a:p>
            <a:r>
              <a:rPr lang="en-US" altLang="zh-CN" dirty="0"/>
              <a:t>$ </a:t>
            </a:r>
            <a:r>
              <a:rPr lang="en-US" altLang="zh-CN" dirty="0" err="1"/>
              <a:t>cmake</a:t>
            </a:r>
            <a:r>
              <a:rPr lang="en-US" altLang="zh-CN" dirty="0"/>
              <a:t> –g “Unix </a:t>
            </a:r>
            <a:r>
              <a:rPr lang="en-US" altLang="zh-CN" dirty="0" err="1"/>
              <a:t>Makefiles</a:t>
            </a:r>
            <a:r>
              <a:rPr lang="en-US" altLang="zh-CN" dirty="0"/>
              <a:t>” ..</a:t>
            </a:r>
          </a:p>
          <a:p>
            <a:r>
              <a:rPr lang="en-US" altLang="zh-CN" dirty="0"/>
              <a:t>$ make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2077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use?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4800" dirty="0"/>
              <a:t>GUI – </a:t>
            </a:r>
            <a:r>
              <a:rPr lang="en-US" altLang="zh-CN" sz="4800" dirty="0" err="1"/>
              <a:t>DoxyWizard</a:t>
            </a:r>
            <a:endParaRPr lang="en-US" altLang="zh-CN" sz="4800" dirty="0"/>
          </a:p>
          <a:p>
            <a:r>
              <a:rPr lang="en-US" altLang="zh-CN" sz="4800" dirty="0"/>
              <a:t>CLI – Using </a:t>
            </a:r>
            <a:r>
              <a:rPr lang="en-US" altLang="zh-CN" sz="4800" dirty="0" err="1"/>
              <a:t>Doxyfile</a:t>
            </a:r>
            <a:endParaRPr lang="zh-CN" altLang="en-US" sz="4800" dirty="0"/>
          </a:p>
        </p:txBody>
      </p:sp>
    </p:spTree>
    <p:extLst>
      <p:ext uri="{BB962C8B-B14F-4D97-AF65-F5344CB8AC3E}">
        <p14:creationId xmlns:p14="http://schemas.microsoft.com/office/powerpoint/2010/main" val="779561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Using </a:t>
            </a:r>
            <a:r>
              <a:rPr lang="en-US" altLang="zh-CN" dirty="0" err="1"/>
              <a:t>DoxyWizard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8953" y="626117"/>
            <a:ext cx="7595829" cy="559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216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Using </a:t>
            </a:r>
            <a:r>
              <a:rPr lang="en-US" altLang="zh-CN" dirty="0" err="1"/>
              <a:t>Doxyfile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/>
              <a:t>Write a </a:t>
            </a:r>
            <a:r>
              <a:rPr lang="en-US" altLang="zh-CN" sz="3600" dirty="0" err="1"/>
              <a:t>Doxyfile</a:t>
            </a:r>
            <a:r>
              <a:rPr lang="en-US" altLang="zh-CN" sz="3600" dirty="0"/>
              <a:t> or generate one using </a:t>
            </a:r>
            <a:r>
              <a:rPr lang="en-US" altLang="zh-CN" sz="3600" dirty="0" err="1"/>
              <a:t>doxygen</a:t>
            </a:r>
            <a:r>
              <a:rPr lang="en-US" altLang="zh-CN" sz="3600" dirty="0"/>
              <a:t> –g.</a:t>
            </a:r>
          </a:p>
          <a:p>
            <a:r>
              <a:rPr lang="en-US" altLang="zh-CN" sz="3600" dirty="0"/>
              <a:t>Modify it.</a:t>
            </a:r>
          </a:p>
          <a:p>
            <a:r>
              <a:rPr lang="en-US" altLang="zh-CN" sz="3600" dirty="0"/>
              <a:t>Run </a:t>
            </a:r>
            <a:r>
              <a:rPr lang="en-US" altLang="zh-CN" sz="3600" dirty="0" err="1"/>
              <a:t>doxygen</a:t>
            </a:r>
            <a:r>
              <a:rPr lang="en-US" altLang="zh-CN" sz="3600" dirty="0"/>
              <a:t>.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758581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annotate?</a:t>
            </a:r>
            <a:br>
              <a:rPr lang="en-US" altLang="zh-CN" dirty="0"/>
            </a:br>
            <a:r>
              <a:rPr lang="en-US" altLang="zh-CN" dirty="0"/>
              <a:t>(C++)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200" dirty="0"/>
              <a:t>Special Comment Blocks</a:t>
            </a:r>
          </a:p>
          <a:p>
            <a:pPr lvl="1"/>
            <a:r>
              <a:rPr lang="en-US" altLang="zh-CN" sz="2800" dirty="0"/>
              <a:t>Definition</a:t>
            </a:r>
          </a:p>
          <a:p>
            <a:pPr lvl="1"/>
            <a:r>
              <a:rPr lang="en-US" altLang="zh-CN" sz="2800" dirty="0"/>
              <a:t>Styles/Varieties</a:t>
            </a:r>
          </a:p>
          <a:p>
            <a:pPr lvl="1"/>
            <a:endParaRPr lang="en-US" altLang="zh-CN" sz="2800" dirty="0"/>
          </a:p>
          <a:p>
            <a:pPr lvl="1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8453887" y="1408982"/>
            <a:ext cx="2920362" cy="1200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50"/>
                </a:solidFill>
              </a:rPr>
              <a:t>/**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* \brief  The great class.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* \author gjz010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*/</a:t>
            </a:r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53887" y="2682816"/>
            <a:ext cx="2920362" cy="6463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50"/>
                </a:solidFill>
              </a:rPr>
              <a:t>/// \brief  The great class.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/// \author gjz010</a:t>
            </a:r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453887" y="3447691"/>
            <a:ext cx="2920362" cy="1200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50"/>
                </a:solidFill>
              </a:rPr>
              <a:t>/**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* \brief  The great class.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* \author gjz010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*/</a:t>
            </a:r>
            <a:endParaRPr lang="zh-CN" alt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798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annotate?</a:t>
            </a:r>
            <a:br>
              <a:rPr lang="en-US" altLang="zh-CN" dirty="0"/>
            </a:br>
            <a:r>
              <a:rPr lang="en-US" altLang="zh-CN" dirty="0"/>
              <a:t>(C++)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200" dirty="0"/>
              <a:t>Documenting members</a:t>
            </a:r>
          </a:p>
          <a:p>
            <a:pPr lvl="1"/>
            <a:r>
              <a:rPr lang="en-US" altLang="zh-CN" sz="2800" dirty="0"/>
              <a:t>Before member</a:t>
            </a:r>
          </a:p>
          <a:p>
            <a:pPr lvl="1"/>
            <a:r>
              <a:rPr lang="en-US" altLang="zh-CN" sz="2800" dirty="0"/>
              <a:t>After member</a:t>
            </a:r>
          </a:p>
          <a:p>
            <a:pPr lvl="1"/>
            <a:r>
              <a:rPr lang="en-US" altLang="zh-CN" sz="2800" dirty="0"/>
              <a:t>Anywhere</a:t>
            </a:r>
          </a:p>
          <a:p>
            <a:pPr lvl="1"/>
            <a:endParaRPr lang="en-US" altLang="zh-CN" sz="2800" dirty="0"/>
          </a:p>
          <a:p>
            <a:pPr lvl="1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8845749" y="1946291"/>
            <a:ext cx="2920362" cy="147732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50"/>
                </a:solidFill>
              </a:rPr>
              <a:t>class Great{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public: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	///How great the class is.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	</a:t>
            </a:r>
            <a:r>
              <a:rPr lang="en-US" altLang="zh-CN" dirty="0" err="1">
                <a:solidFill>
                  <a:srgbClr val="00B050"/>
                </a:solidFill>
              </a:rPr>
              <a:t>int</a:t>
            </a:r>
            <a:r>
              <a:rPr lang="en-US" altLang="zh-CN" dirty="0">
                <a:solidFill>
                  <a:srgbClr val="00B050"/>
                </a:solidFill>
              </a:rPr>
              <a:t> great;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};</a:t>
            </a:r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64230" y="3656789"/>
            <a:ext cx="4901881" cy="1200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50"/>
                </a:solidFill>
              </a:rPr>
              <a:t>class Great{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public: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	</a:t>
            </a:r>
            <a:r>
              <a:rPr lang="en-US" altLang="zh-CN" dirty="0" err="1">
                <a:solidFill>
                  <a:srgbClr val="00B050"/>
                </a:solidFill>
              </a:rPr>
              <a:t>int</a:t>
            </a:r>
            <a:r>
              <a:rPr lang="en-US" altLang="zh-CN" dirty="0">
                <a:solidFill>
                  <a:srgbClr val="00B050"/>
                </a:solidFill>
              </a:rPr>
              <a:t> great; ///&lt;How great the class is.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};</a:t>
            </a:r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64230" y="5182748"/>
            <a:ext cx="4901881" cy="1200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50"/>
                </a:solidFill>
              </a:rPr>
              <a:t>/*! \class Great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    \brief A great class.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    The greatest one in the universe.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*/</a:t>
            </a:r>
            <a:endParaRPr lang="zh-CN" alt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793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annotate?</a:t>
            </a:r>
            <a:br>
              <a:rPr lang="en-US" altLang="zh-CN" dirty="0"/>
            </a:br>
            <a:r>
              <a:rPr lang="en-US" altLang="zh-CN" dirty="0"/>
              <a:t>(C++)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5120640"/>
          </a:xfrm>
        </p:spPr>
        <p:txBody>
          <a:bodyPr/>
          <a:lstStyle/>
          <a:p>
            <a:r>
              <a:rPr lang="en-US" altLang="zh-CN" sz="3200" dirty="0"/>
              <a:t>Special Commands</a:t>
            </a:r>
          </a:p>
          <a:p>
            <a:pPr lvl="1"/>
            <a:r>
              <a:rPr lang="en-US" altLang="zh-CN" sz="3000" dirty="0"/>
              <a:t>\brief,\author,\</a:t>
            </a:r>
            <a:r>
              <a:rPr lang="en-US" altLang="zh-CN" sz="3000" dirty="0" err="1"/>
              <a:t>todo</a:t>
            </a:r>
            <a:r>
              <a:rPr lang="en-US" altLang="zh-CN" sz="3000" dirty="0"/>
              <a:t>,\bug,\par … </a:t>
            </a:r>
          </a:p>
          <a:p>
            <a:r>
              <a:rPr lang="en-US" altLang="zh-CN" sz="3200" dirty="0"/>
              <a:t>Custom Commands</a:t>
            </a:r>
          </a:p>
          <a:p>
            <a:pPr lvl="1"/>
            <a:r>
              <a:rPr lang="en-US" altLang="zh-CN" sz="3000" dirty="0"/>
              <a:t>Modifying </a:t>
            </a:r>
            <a:r>
              <a:rPr lang="en-US" altLang="zh-CN" sz="3000" dirty="0" err="1"/>
              <a:t>Doxyfile</a:t>
            </a:r>
            <a:r>
              <a:rPr lang="en-US" altLang="zh-CN" sz="3000" dirty="0"/>
              <a:t>.</a:t>
            </a:r>
          </a:p>
          <a:p>
            <a:pPr lvl="1"/>
            <a:endParaRPr lang="en-US" altLang="zh-CN" sz="2800" dirty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02549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annotate?</a:t>
            </a:r>
            <a:br>
              <a:rPr lang="en-US" altLang="zh-CN" dirty="0"/>
            </a:br>
            <a:r>
              <a:rPr lang="en-US" altLang="zh-CN" dirty="0"/>
              <a:t>(C++)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763409"/>
          </a:xfrm>
        </p:spPr>
        <p:txBody>
          <a:bodyPr/>
          <a:lstStyle/>
          <a:p>
            <a:r>
              <a:rPr lang="en-US" altLang="zh-CN" sz="3200" dirty="0"/>
              <a:t>Embedding markdown</a:t>
            </a:r>
            <a:endParaRPr lang="en-US" altLang="zh-CN" sz="2800" dirty="0"/>
          </a:p>
          <a:p>
            <a:pPr lvl="1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3869268" y="1627517"/>
            <a:ext cx="7315200" cy="230832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50"/>
                </a:solidFill>
              </a:rPr>
              <a:t>/**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* \brief  The great class.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* \author gjz010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* Great class.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*  ================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* [Here](</a:t>
            </a:r>
            <a:r>
              <a:rPr lang="en-US" altLang="zh-CN" dirty="0">
                <a:solidFill>
                  <a:srgbClr val="00B050"/>
                </a:solidFill>
                <a:hlinkClick r:id="rId2"/>
              </a:rPr>
              <a:t>https://www.baidu.com/</a:t>
            </a:r>
            <a:r>
              <a:rPr lang="en-US" altLang="zh-CN" dirty="0">
                <a:solidFill>
                  <a:srgbClr val="00B050"/>
                </a:solidFill>
              </a:rPr>
              <a:t>) is a bad example of a search engine.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* So we need a great one!</a:t>
            </a:r>
          </a:p>
          <a:p>
            <a:r>
              <a:rPr lang="en-US" altLang="zh-CN" dirty="0">
                <a:solidFill>
                  <a:srgbClr val="00B050"/>
                </a:solidFill>
              </a:rPr>
              <a:t>*/</a:t>
            </a:r>
            <a:endParaRPr lang="zh-CN" alt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954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Thank you!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hlinkClick r:id="rId2"/>
              </a:rPr>
              <a:t>http://www.doxygen.nl/</a:t>
            </a:r>
            <a:endParaRPr lang="en-US" altLang="zh-CN" dirty="0"/>
          </a:p>
          <a:p>
            <a:r>
              <a:rPr lang="en-US" altLang="zh-CN" dirty="0"/>
              <a:t>(This website is also generated by </a:t>
            </a:r>
            <a:r>
              <a:rPr lang="en-US" altLang="zh-CN" dirty="0" err="1"/>
              <a:t>Doxygen</a:t>
            </a:r>
            <a:r>
              <a:rPr lang="en-US" altLang="zh-CN" dirty="0"/>
              <a:t>!)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9440384"/>
      </p:ext>
    </p:extLst>
  </p:cSld>
  <p:clrMapOvr>
    <a:masterClrMapping/>
  </p:clrMapOvr>
</p:sld>
</file>

<file path=ppt/theme/theme1.xml><?xml version="1.0" encoding="utf-8"?>
<a:theme xmlns:a="http://schemas.openxmlformats.org/drawingml/2006/main" name="框架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TM03457475[[fn=框架]]</Template>
  <TotalTime>160</TotalTime>
  <Words>441</Words>
  <Application>Microsoft Office PowerPoint</Application>
  <PresentationFormat>宽屏</PresentationFormat>
  <Paragraphs>90</Paragraphs>
  <Slides>13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8" baseType="lpstr">
      <vt:lpstr>等线</vt:lpstr>
      <vt:lpstr>幼圆</vt:lpstr>
      <vt:lpstr>Corbel</vt:lpstr>
      <vt:lpstr>Wingdings 2</vt:lpstr>
      <vt:lpstr>框架</vt:lpstr>
      <vt:lpstr>Doxygen</vt:lpstr>
      <vt:lpstr>Why?</vt:lpstr>
      <vt:lpstr>What is Doxygen?</vt:lpstr>
      <vt:lpstr>What is Doxygen?</vt:lpstr>
      <vt:lpstr>Installing</vt:lpstr>
      <vt:lpstr>How to use?</vt:lpstr>
      <vt:lpstr>Using DoxyWizard</vt:lpstr>
      <vt:lpstr>Using Doxyfile</vt:lpstr>
      <vt:lpstr>How to annotate? (C++)</vt:lpstr>
      <vt:lpstr>How to annotate? (C++)</vt:lpstr>
      <vt:lpstr>How to annotate? (C++)</vt:lpstr>
      <vt:lpstr>How to annotate? (C++)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Doxygen</dc:title>
  <dc:creator>Jingzhe Guo</dc:creator>
  <cp:lastModifiedBy>Jingzhe Guo</cp:lastModifiedBy>
  <cp:revision>3</cp:revision>
  <dcterms:created xsi:type="dcterms:W3CDTF">2017-05-01T04:50:46Z</dcterms:created>
  <dcterms:modified xsi:type="dcterms:W3CDTF">2017-05-07T12:47:05Z</dcterms:modified>
</cp:coreProperties>
</file>