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24" r:id="rId1"/>
  </p:sldMasterIdLst>
  <p:notesMasterIdLst>
    <p:notesMasterId r:id="rId27"/>
  </p:notesMasterIdLst>
  <p:sldIdLst>
    <p:sldId id="256" r:id="rId2"/>
    <p:sldId id="258" r:id="rId3"/>
    <p:sldId id="259" r:id="rId4"/>
    <p:sldId id="26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72" r:id="rId13"/>
    <p:sldId id="268" r:id="rId14"/>
    <p:sldId id="270" r:id="rId15"/>
    <p:sldId id="271" r:id="rId16"/>
    <p:sldId id="273" r:id="rId17"/>
    <p:sldId id="275" r:id="rId18"/>
    <p:sldId id="283" r:id="rId19"/>
    <p:sldId id="276" r:id="rId20"/>
    <p:sldId id="282" r:id="rId21"/>
    <p:sldId id="279" r:id="rId22"/>
    <p:sldId id="281" r:id="rId23"/>
    <p:sldId id="280" r:id="rId24"/>
    <p:sldId id="277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B298"/>
    <a:srgbClr val="80C7CE"/>
    <a:srgbClr val="62B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59" autoAdjust="0"/>
    <p:restoredTop sz="94660"/>
  </p:normalViewPr>
  <p:slideViewPr>
    <p:cSldViewPr snapToGrid="0">
      <p:cViewPr varScale="1">
        <p:scale>
          <a:sx n="86" d="100"/>
          <a:sy n="86" d="100"/>
        </p:scale>
        <p:origin x="831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A377D-5411-45DB-94A4-69520174EDE0}" type="datetimeFigureOut">
              <a:rPr lang="zh-CN" altLang="en-US" smtClean="0"/>
              <a:t>2017/5/23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E03CF-30CC-4F40-84FC-95A7815CE2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4437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Repo </a:t>
            </a:r>
            <a:r>
              <a:rPr lang="zh-CN" altLang="en-US" dirty="0" smtClean="0"/>
              <a:t>存放处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029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153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7307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31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596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1232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8965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93169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$ git commit –am message</a:t>
            </a:r>
          </a:p>
          <a:p>
            <a:r>
              <a:rPr lang="en-US" altLang="zh-CN" dirty="0" smtClean="0"/>
              <a:t>Keeping track: how much</a:t>
            </a:r>
          </a:p>
          <a:p>
            <a:r>
              <a:rPr lang="en-US" altLang="zh-CN" dirty="0" smtClean="0"/>
              <a:t>Why staging</a:t>
            </a:r>
            <a:r>
              <a:rPr lang="en-US" altLang="zh-CN" baseline="0" dirty="0" smtClean="0"/>
              <a:t> area: flexibility</a:t>
            </a:r>
          </a:p>
          <a:p>
            <a:r>
              <a:rPr lang="en-US" altLang="zh-CN" baseline="0" dirty="0" smtClean="0"/>
              <a:t>change multiple files and commit to different branches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773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50970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1607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Commits </a:t>
            </a:r>
            <a:r>
              <a:rPr lang="zh-CN" altLang="en-US" dirty="0" smtClean="0"/>
              <a:t>可能丢失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9301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093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Commits </a:t>
            </a:r>
            <a:r>
              <a:rPr lang="zh-CN" altLang="en-US" dirty="0" smtClean="0"/>
              <a:t>可能丢失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3388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-u = --set-upstream (add upstream tracking reference)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0394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9604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0994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7541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26001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839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87474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6689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E03CF-30CC-4F40-84FC-95A7815CE2D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5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3491" y="796631"/>
            <a:ext cx="6251304" cy="2700706"/>
          </a:xfrm>
        </p:spPr>
        <p:txBody>
          <a:bodyPr bIns="0" anchor="b">
            <a:normAutofit/>
          </a:bodyPr>
          <a:lstStyle>
            <a:lvl1pPr algn="ctr">
              <a:defRPr sz="5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3491" y="3497337"/>
            <a:ext cx="6251304" cy="1011489"/>
          </a:xfrm>
        </p:spPr>
        <p:txBody>
          <a:bodyPr tIns="91440" bIns="91440">
            <a:normAutofit/>
          </a:bodyPr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43490" y="329308"/>
            <a:ext cx="3719283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7760" y="798973"/>
            <a:ext cx="802005" cy="503578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524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6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2" y="1756130"/>
            <a:ext cx="6251302" cy="1952270"/>
          </a:xfrm>
        </p:spPr>
        <p:txBody>
          <a:bodyPr anchor="b">
            <a:normAutofit/>
          </a:bodyPr>
          <a:lstStyle>
            <a:lvl1pPr algn="ctr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34318" y="3708400"/>
            <a:ext cx="6251302" cy="1110725"/>
          </a:xfrm>
        </p:spPr>
        <p:txBody>
          <a:bodyPr tIns="91440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735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251303" cy="105930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1" y="2013936"/>
            <a:ext cx="2965632" cy="3437560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2" y="2013936"/>
            <a:ext cx="2965424" cy="343755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78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251303" cy="10563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2965631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2965631" cy="26444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9270" y="2023004"/>
            <a:ext cx="2965523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9270" y="2821491"/>
            <a:ext cx="2965523" cy="263737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4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845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173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406519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506719" cy="4658826"/>
          </a:xfrm>
        </p:spPr>
        <p:txBody>
          <a:bodyPr anchor="ctr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1501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83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4996501" y="482171"/>
            <a:ext cx="3511387" cy="5149101"/>
            <a:chOff x="4996501" y="482171"/>
            <a:chExt cx="3511387" cy="5149101"/>
          </a:xfrm>
        </p:grpSpPr>
        <p:sp>
          <p:nvSpPr>
            <p:cNvPr id="14" name="Rectangle 13"/>
            <p:cNvSpPr/>
            <p:nvPr/>
          </p:nvSpPr>
          <p:spPr>
            <a:xfrm>
              <a:off x="4996501" y="482171"/>
              <a:ext cx="3511387" cy="5149101"/>
            </a:xfrm>
            <a:prstGeom prst="rect">
              <a:avLst/>
            </a:prstGeom>
            <a:blipFill dpi="0" rotWithShape="1">
              <a:blip r:embed="rId2">
                <a:alphaModFix amt="30000"/>
              </a:blip>
              <a:srcRect/>
              <a:tile tx="0" ty="0" sx="100000" sy="100000" flip="none" algn="ctr"/>
            </a:blip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 extrusionH="76200" contourW="12700" prstMaterial="matte">
              <a:bevelT w="152400" h="50800" prst="softRound"/>
              <a:extrusionClr>
                <a:schemeClr val="tx2"/>
              </a:extrusionClr>
              <a:contourClr>
                <a:schemeClr val="bg2"/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5312152" y="812506"/>
              <a:ext cx="2883013" cy="4479361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38100" cmpd="sng">
              <a:solidFill>
                <a:schemeClr val="tx2">
                  <a:lumMod val="25000"/>
                </a:schemeClr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9" y="1129513"/>
            <a:ext cx="3080490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50000"/>
              <a:lumOff val="50000"/>
              <a:alpha val="80000"/>
            </a:schemeClr>
          </a:solidFill>
          <a:ln w="9525" cap="sq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200" dirty="0"/>
            </a:lvl1pPr>
          </a:lstStyle>
          <a:p>
            <a:pPr lvl="0" algn="ctr" defTabSz="914400">
              <a:spcBef>
                <a:spcPts val="1800"/>
              </a:spcBef>
            </a:pPr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076077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082905" cy="320123"/>
          </a:xfrm>
        </p:spPr>
        <p:txBody>
          <a:bodyPr/>
          <a:lstStyle>
            <a:lvl1pPr algn="l">
              <a:defRPr/>
            </a:lvl1pPr>
          </a:lstStyle>
          <a:p>
            <a:fld id="{5E6440AA-91A0-436F-8FDB-C0F939DCAE21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082083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60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403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2373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2" y="798974"/>
            <a:ext cx="4985762" cy="465988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6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3622291"/>
            <a:ext cx="9144000" cy="251227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>
                  <a:alpha val="80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b="-2769"/>
          <a:stretch/>
        </p:blipFill>
        <p:spPr>
          <a:xfrm>
            <a:off x="0" y="6135624"/>
            <a:ext cx="9144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251303" cy="1049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25130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2650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3719283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6144768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55808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515" y="1465918"/>
            <a:ext cx="6376969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28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704" y="834927"/>
            <a:ext cx="7742591" cy="5188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688" y="731840"/>
            <a:ext cx="8035224" cy="53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090" y="569728"/>
            <a:ext cx="7693819" cy="571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97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368" y="604945"/>
            <a:ext cx="8669263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0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921" y="393213"/>
            <a:ext cx="8736325" cy="588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9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8" y="942500"/>
            <a:ext cx="8705843" cy="367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41" y="861284"/>
            <a:ext cx="8748518" cy="44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19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644" y="179550"/>
            <a:ext cx="8760711" cy="649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80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7114" y="213081"/>
            <a:ext cx="5669771" cy="6431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71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4581" y="160712"/>
            <a:ext cx="7410504" cy="6572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67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535" y="620248"/>
            <a:ext cx="7321931" cy="3633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7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127" y="542294"/>
            <a:ext cx="8699746" cy="577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84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576" y="584690"/>
            <a:ext cx="7321931" cy="5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6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1" y="255757"/>
            <a:ext cx="8644877" cy="634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84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2" y="703852"/>
            <a:ext cx="7876715" cy="545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4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3098" y="564417"/>
            <a:ext cx="8629650" cy="544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02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271462"/>
            <a:ext cx="811530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16" y="715214"/>
            <a:ext cx="7699915" cy="538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1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339" y="551438"/>
            <a:ext cx="6870787" cy="5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94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72" y="624055"/>
            <a:ext cx="7553599" cy="52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12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262" y="551438"/>
            <a:ext cx="7023201" cy="5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1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112"/>
          <a:stretch/>
        </p:blipFill>
        <p:spPr>
          <a:xfrm>
            <a:off x="306879" y="336550"/>
            <a:ext cx="8579703" cy="625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18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034" y="551438"/>
            <a:ext cx="7321931" cy="575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2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070" y="1022879"/>
            <a:ext cx="6248942" cy="3249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94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自定义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7FC1DB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Gallery">
      <a:majorFont>
        <a:latin typeface="Rockwell" panose="020606030202050204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BB5F5D82-B5E9-469E-A815-C655ED4AF24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TM10001114[[fn=库]]</Template>
  <TotalTime>765</TotalTime>
  <Words>66</Words>
  <Application>Microsoft Office PowerPoint</Application>
  <PresentationFormat>全屏显示(4:3)</PresentationFormat>
  <Paragraphs>31</Paragraphs>
  <Slides>25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等线 Light</vt:lpstr>
      <vt:lpstr>Arial</vt:lpstr>
      <vt:lpstr>Rockwell</vt:lpstr>
      <vt:lpstr>Gallery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</dc:title>
  <dc:creator>Iris Willow</dc:creator>
  <cp:lastModifiedBy>Iris Willow</cp:lastModifiedBy>
  <cp:revision>55</cp:revision>
  <dcterms:created xsi:type="dcterms:W3CDTF">2017-05-22T02:15:35Z</dcterms:created>
  <dcterms:modified xsi:type="dcterms:W3CDTF">2017-05-23T11:51:04Z</dcterms:modified>
</cp:coreProperties>
</file>