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68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70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73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86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236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7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92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90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422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294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552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801D6-13B0-4CFB-8CD1-E2E408ADBCAD}" type="datetimeFigureOut">
              <a:rPr lang="en-US" smtClean="0"/>
              <a:t>3/21/2017</a:t>
            </a:fld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7FFAA-AFA5-4D21-9182-4245968F40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12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23" y="412747"/>
            <a:ext cx="4440258" cy="6194241"/>
          </a:xfrm>
        </p:spPr>
      </p:pic>
    </p:spTree>
    <p:extLst>
      <p:ext uri="{BB962C8B-B14F-4D97-AF65-F5344CB8AC3E}">
        <p14:creationId xmlns:p14="http://schemas.microsoft.com/office/powerpoint/2010/main" val="6738074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Hailong Yao</dc:creator>
  <cp:lastModifiedBy>Hailong Yao</cp:lastModifiedBy>
  <cp:revision>1</cp:revision>
  <dcterms:created xsi:type="dcterms:W3CDTF">2017-03-21T10:52:10Z</dcterms:created>
  <dcterms:modified xsi:type="dcterms:W3CDTF">2017-03-21T10:52:22Z</dcterms:modified>
</cp:coreProperties>
</file>