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90"/>
  </p:normalViewPr>
  <p:slideViewPr>
    <p:cSldViewPr snapToGrid="0" snapToObjects="1">
      <p:cViewPr varScale="1">
        <p:scale>
          <a:sx n="105" d="100"/>
          <a:sy n="105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060078-C1F8-5948-ACA1-9F8421FB70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F1ECBA4-9970-F142-B247-B0459F77FF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FA1ABDF-EA08-1C45-87D8-C9ACED607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D970-4488-1040-B078-920965775215}" type="datetimeFigureOut">
              <a:rPr kumimoji="1" lang="zh-CN" altLang="en-US" smtClean="0"/>
              <a:t>2019/1/12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32DA85-3A7B-7C4F-830A-1132E4156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BEC4CF-D0FB-4042-8A30-0A606B07E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BEB1-68E7-224E-8509-2D90A54DD6D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50172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003C32-F4D8-D44E-9699-1A2C69E58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9E9E57-5C57-EA4B-BAA0-DA093ACBC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EE4C5A-BBEB-424D-B18D-0D9DC71A7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D970-4488-1040-B078-920965775215}" type="datetimeFigureOut">
              <a:rPr kumimoji="1" lang="zh-CN" altLang="en-US" smtClean="0"/>
              <a:t>2019/1/12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5C0412-D075-0242-8A81-2C742D68D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9FE464-D41E-3A44-A2A7-A837D9806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BEB1-68E7-224E-8509-2D90A54DD6D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53672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EC7F2E-74B9-E34D-AD51-7A1338026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B986A3-5845-E34E-ACFD-317F637A9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C27E4B8-6DB8-9149-BAA0-ABA130C8C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D970-4488-1040-B078-920965775215}" type="datetimeFigureOut">
              <a:rPr kumimoji="1" lang="zh-CN" altLang="en-US" smtClean="0"/>
              <a:t>2019/1/12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3A7E8CB-BC73-AC4C-A540-FD805F987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309893-3571-BE46-B10A-29071E7B6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BEB1-68E7-224E-8509-2D90A54DD6D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2179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07365-611B-E94A-9EBD-9B5AB9C6A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764947-380C-0344-A1E9-26046A17D8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63720A0-9265-714B-B003-A5148C6A2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2D86B94-C169-B449-B795-86BD755A3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D970-4488-1040-B078-920965775215}" type="datetimeFigureOut">
              <a:rPr kumimoji="1" lang="zh-CN" altLang="en-US" smtClean="0"/>
              <a:t>2019/1/12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8D92A8-1CC2-3C41-AA9D-126B0AED6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9A4A9A6-79BD-C440-9F40-DC6EFCF42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BEB1-68E7-224E-8509-2D90A54DD6D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2065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2E00E5-74EC-B849-9E30-8BFADB6EE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DFD719C-3FDE-BA41-8AB6-66CBF053B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8B46A3E-CF1A-4844-B3D2-4EA8879D8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6D4278B-9F13-6C48-BC63-00439CE898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8FF346B-0324-A642-A5C9-6FE7365A6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3D1D61A-4EB6-6147-926D-81F67AD51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D970-4488-1040-B078-920965775215}" type="datetimeFigureOut">
              <a:rPr kumimoji="1" lang="zh-CN" altLang="en-US" smtClean="0"/>
              <a:t>2019/1/12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8F371A3-DB46-2B42-99EA-293631EF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86BBADC-0BFF-C343-83D3-E26196427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BEB1-68E7-224E-8509-2D90A54DD6D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49844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E2CD6D-0BBA-9A42-B11B-B9FCD4793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751D021-1A16-1242-B9AE-0EAE1D529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D970-4488-1040-B078-920965775215}" type="datetimeFigureOut">
              <a:rPr kumimoji="1" lang="zh-CN" altLang="en-US" smtClean="0"/>
              <a:t>2019/1/12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9976994-CA7B-4F47-9BE6-7F0DC3E1D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15E94CD-8541-8C47-9E5B-181DCA48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BEB1-68E7-224E-8509-2D90A54DD6D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7868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FDB4627-6A63-FB4C-B349-427E82DC1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D970-4488-1040-B078-920965775215}" type="datetimeFigureOut">
              <a:rPr kumimoji="1" lang="zh-CN" altLang="en-US" smtClean="0"/>
              <a:t>2019/1/12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480646A-E641-594A-94E8-E9CA5F620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D71B7D-AFF0-CB4A-9DCA-A1930EC2A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BEB1-68E7-224E-8509-2D90A54DD6D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6676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A957AA-5039-694A-ADAB-96E6D0AB7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895D41-49E0-3941-AE88-10FDB96F4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323D337-44CE-DB45-871B-F9C5B1927D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5FAC17D-64A0-9A41-AB39-E70E33BED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D970-4488-1040-B078-920965775215}" type="datetimeFigureOut">
              <a:rPr kumimoji="1" lang="zh-CN" altLang="en-US" smtClean="0"/>
              <a:t>2019/1/12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5041606-5105-5B44-B585-7E5F833D0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4C39DF-F54A-084D-B3E7-64F4A98C0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BEB1-68E7-224E-8509-2D90A54DD6D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16197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FCE1FF-18BB-CD44-AE43-7CABE4550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F57AB46-833F-9F47-B5B8-3FF0F50A48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41B28C7-CAC0-ED41-BCC8-92DA9BF57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EA99E2A-5010-0648-A15B-FE2E48EA7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D970-4488-1040-B078-920965775215}" type="datetimeFigureOut">
              <a:rPr kumimoji="1" lang="zh-CN" altLang="en-US" smtClean="0"/>
              <a:t>2019/1/12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6A3979-2D6A-CB45-B9E9-E050A9B6F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BF39A99-E8A8-E249-A870-9902531E3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BEB1-68E7-224E-8509-2D90A54DD6D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2102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65CC22-C6CB-694E-9069-AB6B9BABC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C0B6E95-A8AF-E14E-A6EB-A9E6FC453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AA6F0C-5CE6-AD46-88C7-29669DED8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D970-4488-1040-B078-920965775215}" type="datetimeFigureOut">
              <a:rPr kumimoji="1" lang="zh-CN" altLang="en-US" smtClean="0"/>
              <a:t>2019/1/12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BD423B-911C-0C4F-9B5E-0D03E2136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F5F98B-A364-BC45-870F-58AE78DB7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BEB1-68E7-224E-8509-2D90A54DD6D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08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3433326-60B8-1E47-9CD7-B2B921168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6371E12-8131-4D42-B4D3-2A92BCDD0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9B21C4-C9F6-BC46-BBCC-8D860B580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D970-4488-1040-B078-920965775215}" type="datetimeFigureOut">
              <a:rPr kumimoji="1" lang="zh-CN" altLang="en-US" smtClean="0"/>
              <a:t>2019/1/12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06D7F79-3765-9649-ADDA-EFE5D42B4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3235C1-0ADD-E342-B7C2-A2C778581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4BEB1-68E7-224E-8509-2D90A54DD6D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4058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15C99F9-EAB0-BA4D-B2DD-B82E386EF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F35ABD8-27ED-F242-AB47-1A0790C77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C5D378-CE42-064B-B397-AA5C72821E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7D970-4488-1040-B078-920965775215}" type="datetimeFigureOut">
              <a:rPr kumimoji="1" lang="zh-CN" altLang="en-US" smtClean="0"/>
              <a:t>2019/1/12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7EE13D-FD0B-EC4F-8F88-3A3337577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CBED994-B36E-FB4B-BA64-505A28E7D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4BEB1-68E7-224E-8509-2D90A54DD6D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79638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9DDD79-8CB9-C842-B0D7-62980782AE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网原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D25F17F-AF2B-E446-8E0D-42CEA42417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53349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27B190-4CD3-B248-A02E-58FB744CA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内容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1DF290-DCFC-DC44-8DA1-FD4C39476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1-2</a:t>
            </a:r>
            <a:r>
              <a:rPr kumimoji="1" lang="zh-CN" altLang="en-US" dirty="0"/>
              <a:t> 引言部分</a:t>
            </a:r>
            <a:r>
              <a:rPr kumimoji="1" lang="en-US" altLang="zh-CN" dirty="0"/>
              <a:t>【</a:t>
            </a:r>
            <a:r>
              <a:rPr kumimoji="1" lang="zh-CN" altLang="en-US" dirty="0"/>
              <a:t>杨乐</a:t>
            </a:r>
            <a:r>
              <a:rPr kumimoji="1" lang="en-US" altLang="zh-CN" dirty="0"/>
              <a:t>】</a:t>
            </a:r>
          </a:p>
          <a:p>
            <a:r>
              <a:rPr kumimoji="1" lang="en-US" altLang="zh-CN" dirty="0"/>
              <a:t>3-4</a:t>
            </a:r>
            <a:r>
              <a:rPr kumimoji="1" lang="zh-CN" altLang="en-US" dirty="0"/>
              <a:t> 物理层 </a:t>
            </a:r>
            <a:r>
              <a:rPr kumimoji="1" lang="en-US" altLang="zh-CN" dirty="0"/>
              <a:t>【</a:t>
            </a:r>
            <a:r>
              <a:rPr kumimoji="1" lang="zh-CN" altLang="en-US" dirty="0"/>
              <a:t>郑立言</a:t>
            </a:r>
            <a:r>
              <a:rPr kumimoji="1" lang="en-US" altLang="zh-CN" dirty="0"/>
              <a:t>】</a:t>
            </a:r>
          </a:p>
          <a:p>
            <a:r>
              <a:rPr kumimoji="1" lang="en-US" altLang="zh-CN" dirty="0"/>
              <a:t>5</a:t>
            </a:r>
            <a:r>
              <a:rPr kumimoji="1" lang="zh-CN" altLang="en-US" dirty="0"/>
              <a:t> 数据链路层 </a:t>
            </a:r>
            <a:r>
              <a:rPr kumimoji="1" lang="en-US" altLang="zh-CN" dirty="0"/>
              <a:t>【</a:t>
            </a:r>
            <a:r>
              <a:rPr kumimoji="1" lang="zh-CN" altLang="en-US" dirty="0"/>
              <a:t>陈质祎</a:t>
            </a:r>
            <a:r>
              <a:rPr kumimoji="1" lang="en-US" altLang="zh-CN" dirty="0"/>
              <a:t>】</a:t>
            </a:r>
          </a:p>
          <a:p>
            <a:r>
              <a:rPr kumimoji="1" lang="en-US" altLang="zh-CN" dirty="0"/>
              <a:t>6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</a:t>
            </a:r>
            <a:r>
              <a:rPr kumimoji="1" lang="zh-CN" altLang="en-US" dirty="0"/>
              <a:t>子层 </a:t>
            </a:r>
            <a:r>
              <a:rPr kumimoji="1" lang="en-US" altLang="zh-CN" dirty="0"/>
              <a:t>【</a:t>
            </a:r>
            <a:r>
              <a:rPr kumimoji="1" lang="zh-CN" altLang="en-US" dirty="0"/>
              <a:t>嵇天颖</a:t>
            </a:r>
            <a:r>
              <a:rPr kumimoji="1" lang="en-US" altLang="zh-CN" dirty="0"/>
              <a:t>】</a:t>
            </a:r>
          </a:p>
          <a:p>
            <a:r>
              <a:rPr kumimoji="1" lang="en-US" altLang="zh-CN" dirty="0"/>
              <a:t>7</a:t>
            </a:r>
            <a:r>
              <a:rPr kumimoji="1" lang="zh-CN" altLang="en-US" dirty="0"/>
              <a:t> 网络层 </a:t>
            </a:r>
            <a:r>
              <a:rPr kumimoji="1" lang="en-US" altLang="zh-CN" dirty="0"/>
              <a:t>【</a:t>
            </a:r>
            <a:r>
              <a:rPr kumimoji="1" lang="zh-CN" altLang="en-US" dirty="0"/>
              <a:t>黄可钊</a:t>
            </a:r>
            <a:r>
              <a:rPr kumimoji="1" lang="en-US" altLang="zh-CN" dirty="0"/>
              <a:t>】</a:t>
            </a:r>
          </a:p>
          <a:p>
            <a:r>
              <a:rPr kumimoji="1" lang="en-US" altLang="zh-CN" dirty="0"/>
              <a:t>8-9</a:t>
            </a:r>
            <a:r>
              <a:rPr kumimoji="1" lang="zh-CN" altLang="en-US" dirty="0"/>
              <a:t> 传输层、应用层 </a:t>
            </a:r>
            <a:r>
              <a:rPr kumimoji="1" lang="en-US" altLang="zh-CN" dirty="0"/>
              <a:t>【</a:t>
            </a:r>
            <a:r>
              <a:rPr kumimoji="1" lang="zh-CN" altLang="en-US" dirty="0"/>
              <a:t>范国杰</a:t>
            </a:r>
            <a:r>
              <a:rPr kumimoji="1" lang="en-US" altLang="zh-CN" dirty="0"/>
              <a:t>】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7372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7A7B5E-6BEF-7C4F-BDFB-C72C8BCEE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1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真的是引言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272B55-7498-B44E-B49C-98B4F4668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互联网的发展历史</a:t>
            </a:r>
            <a:endParaRPr kumimoji="1" lang="en-US" altLang="zh-CN" dirty="0"/>
          </a:p>
          <a:p>
            <a:r>
              <a:rPr lang="zh-CN" altLang="en-US" dirty="0"/>
              <a:t>请听题：哪些事件发生在 </a:t>
            </a:r>
            <a:r>
              <a:rPr lang="en-US" altLang="zh-CN" dirty="0"/>
              <a:t>20 </a:t>
            </a:r>
            <a:r>
              <a:rPr lang="zh-CN" altLang="en-US" dirty="0"/>
              <a:t>世纪八十年代</a:t>
            </a:r>
            <a:endParaRPr lang="en-US" altLang="zh-CN" dirty="0"/>
          </a:p>
          <a:p>
            <a:pPr lvl="1"/>
            <a:r>
              <a:rPr lang="en-US" altLang="zh-CN" dirty="0"/>
              <a:t>A.</a:t>
            </a:r>
            <a:r>
              <a:rPr lang="zh-CN" altLang="en-US" dirty="0"/>
              <a:t> </a:t>
            </a:r>
            <a:r>
              <a:rPr lang="en" altLang="zh-CN" dirty="0"/>
              <a:t>X.25 </a:t>
            </a:r>
            <a:r>
              <a:rPr lang="zh-CN" altLang="en-US" dirty="0"/>
              <a:t>的出现</a:t>
            </a:r>
            <a:r>
              <a:rPr lang="en-US" altLang="zh-CN" dirty="0"/>
              <a:t>【70</a:t>
            </a:r>
            <a:r>
              <a:rPr lang="zh-CN" altLang="en-US" dirty="0"/>
              <a:t>年代</a:t>
            </a:r>
            <a:r>
              <a:rPr lang="en-US" altLang="zh-CN" dirty="0"/>
              <a:t>】</a:t>
            </a:r>
          </a:p>
          <a:p>
            <a:pPr lvl="1"/>
            <a:r>
              <a:rPr lang="en-US" altLang="zh-CN" dirty="0"/>
              <a:t>B.</a:t>
            </a:r>
            <a:r>
              <a:rPr lang="zh-CN" altLang="en-US" dirty="0"/>
              <a:t> </a:t>
            </a:r>
            <a:r>
              <a:rPr lang="en" altLang="zh-CN" dirty="0"/>
              <a:t>OSI </a:t>
            </a:r>
            <a:r>
              <a:rPr lang="zh-CN" altLang="en-US" dirty="0"/>
              <a:t>成为主流 </a:t>
            </a:r>
            <a:r>
              <a:rPr lang="en-US" altLang="zh-CN" dirty="0"/>
              <a:t>【1983】</a:t>
            </a:r>
          </a:p>
          <a:p>
            <a:pPr lvl="1"/>
            <a:r>
              <a:rPr lang="en-US" altLang="zh-CN" dirty="0"/>
              <a:t>C.</a:t>
            </a:r>
            <a:r>
              <a:rPr lang="zh-CN" altLang="en-US" dirty="0"/>
              <a:t> </a:t>
            </a:r>
            <a:r>
              <a:rPr lang="en" altLang="zh-CN" dirty="0"/>
              <a:t>I</a:t>
            </a:r>
            <a:r>
              <a:rPr lang="en-US" altLang="zh-CN" dirty="0" err="1"/>
              <a:t>nternet</a:t>
            </a:r>
            <a:r>
              <a:rPr lang="zh-CN" altLang="en-US" dirty="0"/>
              <a:t>高速发展</a:t>
            </a:r>
            <a:r>
              <a:rPr lang="en-US" altLang="zh-CN" dirty="0"/>
              <a:t>【90</a:t>
            </a:r>
            <a:r>
              <a:rPr lang="zh-CN" altLang="en-US" dirty="0"/>
              <a:t>年代</a:t>
            </a:r>
            <a:r>
              <a:rPr lang="en-US" altLang="zh-CN" dirty="0"/>
              <a:t>】</a:t>
            </a:r>
          </a:p>
          <a:p>
            <a:pPr lvl="1"/>
            <a:r>
              <a:rPr lang="en-US" altLang="zh-CN" dirty="0"/>
              <a:t>D.</a:t>
            </a:r>
            <a:r>
              <a:rPr lang="zh-CN" altLang="en-US" dirty="0"/>
              <a:t> </a:t>
            </a:r>
            <a:r>
              <a:rPr lang="en" altLang="zh-CN" dirty="0"/>
              <a:t>SNA</a:t>
            </a:r>
            <a:r>
              <a:rPr lang="zh-CN" altLang="en" dirty="0"/>
              <a:t>，</a:t>
            </a:r>
            <a:r>
              <a:rPr lang="en" altLang="zh-CN" dirty="0"/>
              <a:t>DNA </a:t>
            </a:r>
            <a:r>
              <a:rPr lang="zh-CN" altLang="en-US" dirty="0"/>
              <a:t>等专用网的出现 </a:t>
            </a:r>
            <a:r>
              <a:rPr lang="en-US" altLang="zh-CN" dirty="0"/>
              <a:t>【70</a:t>
            </a:r>
            <a:r>
              <a:rPr lang="zh-CN" altLang="en-US" dirty="0"/>
              <a:t>年代</a:t>
            </a:r>
            <a:r>
              <a:rPr lang="en-US" altLang="zh-CN" dirty="0"/>
              <a:t>】</a:t>
            </a:r>
          </a:p>
          <a:p>
            <a:pPr lvl="1"/>
            <a:r>
              <a:rPr lang="en-US" altLang="zh-CN" dirty="0"/>
              <a:t>E.</a:t>
            </a:r>
            <a:r>
              <a:rPr lang="zh-CN" altLang="en-US" dirty="0"/>
              <a:t> </a:t>
            </a:r>
            <a:r>
              <a:rPr lang="en" altLang="zh-CN" dirty="0"/>
              <a:t>WEB </a:t>
            </a:r>
            <a:r>
              <a:rPr lang="zh-CN" altLang="en-US" dirty="0"/>
              <a:t>技术的出现</a:t>
            </a:r>
            <a:r>
              <a:rPr lang="en-US" altLang="zh-CN" dirty="0"/>
              <a:t>【90</a:t>
            </a:r>
            <a:r>
              <a:rPr lang="zh-CN" altLang="en-US" dirty="0"/>
              <a:t>年代广泛应用</a:t>
            </a:r>
            <a:r>
              <a:rPr lang="en-US" altLang="zh-CN" dirty="0"/>
              <a:t>】</a:t>
            </a:r>
          </a:p>
          <a:p>
            <a:pPr lvl="1"/>
            <a:r>
              <a:rPr lang="en-US" altLang="zh-CN" dirty="0"/>
              <a:t>F.</a:t>
            </a:r>
            <a:r>
              <a:rPr lang="zh-CN" altLang="en-US" dirty="0"/>
              <a:t> </a:t>
            </a:r>
            <a:r>
              <a:rPr lang="en" altLang="zh-CN" dirty="0"/>
              <a:t>ARPANET </a:t>
            </a:r>
            <a:r>
              <a:rPr lang="zh-CN" altLang="en-US" dirty="0"/>
              <a:t>的建成 </a:t>
            </a:r>
            <a:r>
              <a:rPr lang="en-US" altLang="zh-CN" dirty="0"/>
              <a:t>【</a:t>
            </a:r>
            <a:r>
              <a:rPr lang="en-US" altLang="zh-CN" dirty="0">
                <a:solidFill>
                  <a:srgbClr val="FF0000"/>
                </a:solidFill>
              </a:rPr>
              <a:t>1969</a:t>
            </a:r>
            <a:r>
              <a:rPr lang="en-US" altLang="zh-CN" dirty="0"/>
              <a:t>】</a:t>
            </a:r>
          </a:p>
          <a:p>
            <a:pPr lvl="1"/>
            <a:r>
              <a:rPr lang="en-US" altLang="zh-CN" dirty="0">
                <a:effectLst/>
              </a:rPr>
              <a:t>L1P8</a:t>
            </a:r>
            <a:r>
              <a:rPr lang="zh-CN" altLang="en-US" dirty="0">
                <a:effectLst/>
              </a:rPr>
              <a:t>、</a:t>
            </a:r>
            <a:r>
              <a:rPr lang="en-US" altLang="zh-CN" dirty="0">
                <a:effectLst/>
              </a:rPr>
              <a:t>9</a:t>
            </a:r>
            <a:endParaRPr lang="zh-CN" altLang="en-US" dirty="0">
              <a:effectLst/>
            </a:endParaRP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1699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F95D34-EFF1-464B-97B1-7B6810D85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网络构成与结构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ECA419-34C1-2249-9701-ED2B6AA3E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计算机网络构成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资源子网：服务器、客户计算机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通信子网：通信线路，</a:t>
            </a:r>
            <a:r>
              <a:rPr kumimoji="1" lang="zh-CN" altLang="en-US" b="1" dirty="0">
                <a:solidFill>
                  <a:srgbClr val="FF0000"/>
                </a:solidFill>
              </a:rPr>
              <a:t>网络互联设备</a:t>
            </a:r>
            <a:endParaRPr kumimoji="1" lang="en-US" altLang="zh-CN" b="1" dirty="0">
              <a:solidFill>
                <a:srgbClr val="FF0000"/>
              </a:solidFill>
            </a:endParaRPr>
          </a:p>
          <a:p>
            <a:r>
              <a:rPr kumimoji="1" lang="en-US" altLang="zh-CN" dirty="0"/>
              <a:t>B</a:t>
            </a:r>
            <a:r>
              <a:rPr kumimoji="1" lang="zh-CN" altLang="en-US" dirty="0"/>
              <a:t> 网络结构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点到点：</a:t>
            </a:r>
            <a:r>
              <a:rPr kumimoji="1" lang="en-US" altLang="zh-CN" dirty="0"/>
              <a:t>star,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ring,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complete,</a:t>
            </a:r>
            <a:r>
              <a:rPr kumimoji="1" lang="zh-CN" altLang="en-US" dirty="0"/>
              <a:t> </a:t>
            </a:r>
            <a:r>
              <a:rPr kumimoji="1" lang="en-US" altLang="zh-CN" dirty="0"/>
              <a:t>…</a:t>
            </a:r>
          </a:p>
          <a:p>
            <a:pPr lvl="1"/>
            <a:r>
              <a:rPr kumimoji="1" lang="zh-CN" altLang="en-US" dirty="0"/>
              <a:t>广播：</a:t>
            </a:r>
            <a:r>
              <a:rPr kumimoji="1" lang="en-US" altLang="zh-CN" dirty="0"/>
              <a:t>bus</a:t>
            </a:r>
            <a:r>
              <a:rPr kumimoji="1" lang="zh-CN" altLang="en-US" dirty="0"/>
              <a:t>，</a:t>
            </a:r>
            <a:r>
              <a:rPr kumimoji="1" lang="en-US" altLang="zh-CN" dirty="0"/>
              <a:t>ring</a:t>
            </a:r>
          </a:p>
          <a:p>
            <a:pPr lvl="1"/>
            <a:r>
              <a:rPr kumimoji="1" lang="zh-CN" altLang="en-US" dirty="0"/>
              <a:t>看图！</a:t>
            </a:r>
            <a:r>
              <a:rPr kumimoji="1" lang="en-US" altLang="zh-CN" dirty="0"/>
              <a:t>PPT</a:t>
            </a:r>
            <a:r>
              <a:rPr kumimoji="1" lang="zh-CN" altLang="en-US" dirty="0"/>
              <a:t>上都有</a:t>
            </a:r>
            <a:endParaRPr kumimoji="1" lang="en-US" altLang="zh-CN" dirty="0"/>
          </a:p>
          <a:p>
            <a:r>
              <a:rPr kumimoji="1" lang="en-US" altLang="zh-CN" dirty="0"/>
              <a:t>C</a:t>
            </a:r>
            <a:r>
              <a:rPr kumimoji="1" lang="zh-CN" altLang="en-US" dirty="0"/>
              <a:t> 网络分类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局域网</a:t>
            </a:r>
            <a:r>
              <a:rPr kumimoji="1" lang="en-US" altLang="zh-CN" dirty="0"/>
              <a:t>LAN</a:t>
            </a:r>
            <a:r>
              <a:rPr kumimoji="1" lang="zh-CN" altLang="en-US" dirty="0"/>
              <a:t>（广播，</a:t>
            </a:r>
            <a:r>
              <a:rPr kumimoji="1" lang="en-US" altLang="zh-CN" dirty="0"/>
              <a:t>MAC</a:t>
            </a:r>
            <a:r>
              <a:rPr kumimoji="1" lang="zh-CN" altLang="en-US" dirty="0"/>
              <a:t>子层）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城域网</a:t>
            </a:r>
            <a:r>
              <a:rPr kumimoji="1" lang="en-US" altLang="zh-CN" dirty="0"/>
              <a:t>MAN</a:t>
            </a:r>
          </a:p>
          <a:p>
            <a:pPr lvl="1"/>
            <a:r>
              <a:rPr kumimoji="1" lang="zh-CN" altLang="en-US" dirty="0"/>
              <a:t>广域网</a:t>
            </a:r>
            <a:r>
              <a:rPr kumimoji="1" lang="en-US" altLang="zh-CN" dirty="0"/>
              <a:t>WAN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1719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AFC4D6-0C51-6D48-8ED1-F26DA974B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计算机网络体系结构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3F66C9-3E33-554A-879C-16345FBD9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是</a:t>
            </a:r>
            <a:r>
              <a:rPr kumimoji="1" lang="zh-CN" altLang="en-US" b="1" dirty="0"/>
              <a:t>层次</a:t>
            </a:r>
            <a:r>
              <a:rPr kumimoji="1" lang="zh-CN" altLang="en-US" dirty="0"/>
              <a:t>和</a:t>
            </a:r>
            <a:r>
              <a:rPr kumimoji="1" lang="zh-CN" altLang="en-US" b="1" dirty="0"/>
              <a:t>协议</a:t>
            </a:r>
            <a:r>
              <a:rPr kumimoji="1" lang="zh-CN" altLang="en-US" dirty="0"/>
              <a:t>的集合。</a:t>
            </a:r>
            <a:endParaRPr kumimoji="1" lang="en-US" altLang="zh-CN" dirty="0"/>
          </a:p>
          <a:p>
            <a:r>
              <a:rPr kumimoji="1" lang="zh-CN" altLang="en-US" dirty="0"/>
              <a:t>协议：同等层次，通信双方交换必须遵守的规则。</a:t>
            </a:r>
            <a:endParaRPr kumimoji="1" lang="en-US" altLang="zh-CN" dirty="0"/>
          </a:p>
          <a:p>
            <a:r>
              <a:rPr kumimoji="1" lang="zh-CN" altLang="en-US" dirty="0"/>
              <a:t>接口：下层向上层提供的操作和服务。</a:t>
            </a:r>
            <a:endParaRPr kumimoji="1" lang="en-US" altLang="zh-CN" dirty="0"/>
          </a:p>
          <a:p>
            <a:r>
              <a:rPr kumimoji="1" lang="zh-CN" altLang="en-US" dirty="0"/>
              <a:t>服务：层间，交换信息遵守的规则。</a:t>
            </a:r>
            <a:endParaRPr kumimoji="1" lang="en-US" altLang="zh-CN" dirty="0"/>
          </a:p>
          <a:p>
            <a:r>
              <a:rPr kumimoji="1" lang="en-US" altLang="zh-CN" dirty="0"/>
              <a:t>IDU</a:t>
            </a:r>
            <a:r>
              <a:rPr kumimoji="1" lang="zh-CN" altLang="en-US" dirty="0"/>
              <a:t>：接口数据单元</a:t>
            </a:r>
            <a:endParaRPr kumimoji="1" lang="en-US" altLang="zh-CN" dirty="0"/>
          </a:p>
          <a:p>
            <a:r>
              <a:rPr kumimoji="1" lang="en-US" altLang="zh-CN" dirty="0"/>
              <a:t>PDU</a:t>
            </a:r>
            <a:r>
              <a:rPr kumimoji="1" lang="zh-CN" altLang="en-US" dirty="0"/>
              <a:t>：协议数据单元</a:t>
            </a:r>
            <a:endParaRPr kumimoji="1" lang="en-US" altLang="zh-CN" dirty="0"/>
          </a:p>
          <a:p>
            <a:r>
              <a:rPr kumimoji="1" lang="en-US" altLang="zh-CN" dirty="0"/>
              <a:t>SDU</a:t>
            </a:r>
            <a:r>
              <a:rPr kumimoji="1" lang="zh-CN" altLang="en-US" dirty="0"/>
              <a:t>：服务数据单元</a:t>
            </a:r>
            <a:endParaRPr kumimoji="1" lang="en-US" altLang="zh-CN" dirty="0"/>
          </a:p>
          <a:p>
            <a:r>
              <a:rPr kumimoji="1" lang="zh-CN" altLang="en-US" dirty="0"/>
              <a:t>看图！</a:t>
            </a:r>
            <a:r>
              <a:rPr kumimoji="1" lang="en-US" altLang="zh-CN" dirty="0"/>
              <a:t>L2P18</a:t>
            </a:r>
            <a:r>
              <a:rPr kumimoji="1" lang="zh-CN" altLang="en-US" dirty="0"/>
              <a:t>、</a:t>
            </a:r>
            <a:r>
              <a:rPr kumimoji="1" lang="en-US" altLang="zh-CN" dirty="0"/>
              <a:t>20</a:t>
            </a:r>
            <a:r>
              <a:rPr kumimoji="1" lang="zh-CN" altLang="en-US" dirty="0"/>
              <a:t>、</a:t>
            </a:r>
            <a:r>
              <a:rPr kumimoji="1" lang="en-US" altLang="zh-CN" dirty="0"/>
              <a:t>21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1608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C2F002-B913-DF45-8DF1-6082880CF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C619D3-5F98-BD4D-AAE8-064CD095E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题目</a:t>
            </a:r>
            <a:r>
              <a:rPr lang="en-US" altLang="zh-CN" dirty="0"/>
              <a:t>.</a:t>
            </a:r>
            <a:r>
              <a:rPr lang="zh-CN" altLang="en-US" dirty="0"/>
              <a:t> 分层网络体系结构中，</a:t>
            </a:r>
            <a:r>
              <a:rPr lang="en" altLang="zh-CN" dirty="0"/>
              <a:t>N </a:t>
            </a:r>
            <a:r>
              <a:rPr lang="zh-CN" altLang="en-US" dirty="0"/>
              <a:t>层收到 </a:t>
            </a:r>
            <a:r>
              <a:rPr lang="en" altLang="zh-CN" dirty="0"/>
              <a:t>N+1 </a:t>
            </a:r>
            <a:r>
              <a:rPr lang="zh-CN" altLang="en-US" dirty="0"/>
              <a:t>层 </a:t>
            </a:r>
            <a:r>
              <a:rPr lang="en" altLang="zh-CN" dirty="0"/>
              <a:t>SDU </a:t>
            </a:r>
            <a:r>
              <a:rPr lang="zh-CN" altLang="en-US" dirty="0"/>
              <a:t>之后的操作是</a:t>
            </a:r>
            <a:r>
              <a:rPr lang="en-US" altLang="zh-CN" dirty="0"/>
              <a:t>: </a:t>
            </a:r>
          </a:p>
          <a:p>
            <a:pPr lvl="1"/>
            <a:r>
              <a:rPr lang="zh-CN" altLang="en-US" dirty="0"/>
              <a:t>􏷬</a:t>
            </a:r>
            <a:r>
              <a:rPr lang="en-US" altLang="zh-CN" dirty="0"/>
              <a:t>.  </a:t>
            </a:r>
            <a:r>
              <a:rPr lang="zh-CN" altLang="en-US" dirty="0"/>
              <a:t>加上 </a:t>
            </a:r>
            <a:r>
              <a:rPr lang="en" altLang="zh-CN" dirty="0"/>
              <a:t>PCI</a:t>
            </a:r>
            <a:r>
              <a:rPr lang="zh-CN" altLang="en" dirty="0"/>
              <a:t>，</a:t>
            </a:r>
            <a:r>
              <a:rPr lang="zh-CN" altLang="en-US" dirty="0"/>
              <a:t>生成 </a:t>
            </a:r>
            <a:r>
              <a:rPr lang="en" altLang="zh-CN" dirty="0"/>
              <a:t>PDU </a:t>
            </a:r>
          </a:p>
          <a:p>
            <a:pPr lvl="1"/>
            <a:r>
              <a:rPr lang="zh-CN" altLang="en-US" dirty="0"/>
              <a:t>􏷭</a:t>
            </a:r>
            <a:r>
              <a:rPr lang="en-US" altLang="zh-CN" dirty="0"/>
              <a:t>.  </a:t>
            </a:r>
            <a:r>
              <a:rPr lang="zh-CN" altLang="en-US" dirty="0"/>
              <a:t>剥除 </a:t>
            </a:r>
            <a:r>
              <a:rPr lang="en" altLang="zh-CN" dirty="0"/>
              <a:t>PCI</a:t>
            </a:r>
            <a:r>
              <a:rPr lang="zh-CN" altLang="en" dirty="0"/>
              <a:t>，</a:t>
            </a:r>
            <a:r>
              <a:rPr lang="zh-CN" altLang="en-US" dirty="0"/>
              <a:t>生成 </a:t>
            </a:r>
            <a:r>
              <a:rPr lang="en" altLang="zh-CN" dirty="0"/>
              <a:t>PDU </a:t>
            </a:r>
          </a:p>
          <a:p>
            <a:pPr lvl="1"/>
            <a:r>
              <a:rPr lang="zh-CN" altLang="en-US" dirty="0"/>
              <a:t>􏷮</a:t>
            </a:r>
            <a:r>
              <a:rPr lang="en-US" altLang="zh-CN" dirty="0"/>
              <a:t>.  </a:t>
            </a:r>
            <a:r>
              <a:rPr lang="zh-CN" altLang="en-US" dirty="0"/>
              <a:t>加上 </a:t>
            </a:r>
            <a:r>
              <a:rPr lang="en" altLang="zh-CN" dirty="0"/>
              <a:t>ICI</a:t>
            </a:r>
            <a:r>
              <a:rPr lang="zh-CN" altLang="en" dirty="0"/>
              <a:t>，</a:t>
            </a:r>
            <a:r>
              <a:rPr lang="zh-CN" altLang="en-US" dirty="0"/>
              <a:t>生成 </a:t>
            </a:r>
            <a:r>
              <a:rPr lang="en" altLang="zh-CN" dirty="0"/>
              <a:t>PDU </a:t>
            </a:r>
          </a:p>
          <a:p>
            <a:pPr lvl="1"/>
            <a:r>
              <a:rPr lang="zh-CN" altLang="en-US" dirty="0"/>
              <a:t>􏷲</a:t>
            </a:r>
            <a:r>
              <a:rPr lang="en-US" altLang="zh-CN" dirty="0"/>
              <a:t>.  </a:t>
            </a:r>
            <a:r>
              <a:rPr lang="zh-CN" altLang="en-US" dirty="0"/>
              <a:t>剥除 </a:t>
            </a:r>
            <a:r>
              <a:rPr lang="en" altLang="zh-CN" dirty="0"/>
              <a:t>ICI</a:t>
            </a:r>
            <a:r>
              <a:rPr lang="zh-CN" altLang="en" dirty="0"/>
              <a:t>，</a:t>
            </a:r>
            <a:r>
              <a:rPr lang="zh-CN" altLang="en-US" dirty="0"/>
              <a:t>生成 </a:t>
            </a:r>
            <a:r>
              <a:rPr lang="en" altLang="zh-CN" dirty="0"/>
              <a:t>PDU </a:t>
            </a:r>
          </a:p>
        </p:txBody>
      </p:sp>
    </p:spTree>
    <p:extLst>
      <p:ext uri="{BB962C8B-B14F-4D97-AF65-F5344CB8AC3E}">
        <p14:creationId xmlns:p14="http://schemas.microsoft.com/office/powerpoint/2010/main" val="1697048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9198DA-6906-F842-BA62-C7CD302A5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4</a:t>
            </a:r>
            <a:r>
              <a:rPr kumimoji="1" lang="zh-CN" altLang="en-US" dirty="0"/>
              <a:t> 面向连接的服务，无连接服务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C4F43A-825F-E54C-A789-CC41B15A7F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面向连接的服务：建立连接 </a:t>
            </a:r>
            <a:r>
              <a:rPr kumimoji="1" lang="en-US" altLang="zh-CN" dirty="0"/>
              <a:t>+</a:t>
            </a:r>
            <a:r>
              <a:rPr kumimoji="1" lang="zh-CN" altLang="en-US" dirty="0"/>
              <a:t> 传送数据 </a:t>
            </a:r>
            <a:r>
              <a:rPr kumimoji="1" lang="en-US" altLang="zh-CN" dirty="0"/>
              <a:t>+</a:t>
            </a:r>
            <a:r>
              <a:rPr kumimoji="1" lang="zh-CN" altLang="en-US" dirty="0"/>
              <a:t> 断开连接</a:t>
            </a:r>
            <a:endParaRPr kumimoji="1" lang="en-US" altLang="zh-CN" dirty="0"/>
          </a:p>
          <a:p>
            <a:r>
              <a:rPr kumimoji="1" lang="zh-CN" altLang="en-US" dirty="0"/>
              <a:t>无连接服务：每个包独立进行路由选择</a:t>
            </a:r>
          </a:p>
        </p:txBody>
      </p:sp>
    </p:spTree>
    <p:extLst>
      <p:ext uri="{BB962C8B-B14F-4D97-AF65-F5344CB8AC3E}">
        <p14:creationId xmlns:p14="http://schemas.microsoft.com/office/powerpoint/2010/main" val="209629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E70059-75C1-3F41-8D4A-5305A8839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5</a:t>
            </a:r>
            <a:r>
              <a:rPr kumimoji="1" lang="zh-CN" altLang="en-US" dirty="0"/>
              <a:t> </a:t>
            </a:r>
            <a:r>
              <a:rPr kumimoji="1" lang="en-US" altLang="zh-CN" dirty="0"/>
              <a:t>OSI</a:t>
            </a:r>
            <a:r>
              <a:rPr kumimoji="1" lang="zh-CN" altLang="en-US" dirty="0"/>
              <a:t>模型 、</a:t>
            </a:r>
            <a:r>
              <a:rPr kumimoji="1" lang="en-US" altLang="zh-CN" dirty="0"/>
              <a:t>TCP/IP</a:t>
            </a:r>
            <a:r>
              <a:rPr kumimoji="1" lang="zh-CN" altLang="en-US" dirty="0"/>
              <a:t>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D9A54C-C232-E741-933C-E530E62C5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一个七层一个四层</a:t>
            </a:r>
            <a:endParaRPr kumimoji="1" lang="en-US" altLang="zh-CN" dirty="0"/>
          </a:p>
          <a:p>
            <a:r>
              <a:rPr kumimoji="1" lang="zh-CN" altLang="en-US" dirty="0"/>
              <a:t>看图：</a:t>
            </a:r>
            <a:r>
              <a:rPr kumimoji="1" lang="en-US" altLang="zh-CN" dirty="0"/>
              <a:t>L2P40</a:t>
            </a:r>
            <a:r>
              <a:rPr kumimoji="1" lang="zh-CN" altLang="en-US" dirty="0"/>
              <a:t>、</a:t>
            </a:r>
            <a:r>
              <a:rPr kumimoji="1" lang="en-US" altLang="zh-CN" dirty="0"/>
              <a:t>42</a:t>
            </a:r>
            <a:r>
              <a:rPr kumimoji="1" lang="zh-CN" altLang="en-US" dirty="0"/>
              <a:t>、</a:t>
            </a:r>
            <a:r>
              <a:rPr kumimoji="1" lang="en-US" altLang="zh-CN" dirty="0"/>
              <a:t>44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07115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EC8A65-7730-6149-A339-D8DCD4AF9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6</a:t>
            </a:r>
            <a:r>
              <a:rPr kumimoji="1" lang="zh-CN" altLang="en-US" dirty="0"/>
              <a:t>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以前的题目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92E1E9-3250-CB48-B2E2-AC53EDDC5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【</a:t>
            </a:r>
            <a:r>
              <a:rPr kumimoji="1" lang="zh-CN" altLang="en-US" dirty="0"/>
              <a:t>小题</a:t>
            </a:r>
            <a:r>
              <a:rPr kumimoji="1" lang="en-US" altLang="zh-CN" dirty="0"/>
              <a:t>】</a:t>
            </a:r>
          </a:p>
          <a:p>
            <a:r>
              <a:rPr kumimoji="1" lang="en-US" altLang="zh-CN" dirty="0"/>
              <a:t>PDU</a:t>
            </a:r>
            <a:r>
              <a:rPr kumimoji="1" lang="zh-CN" altLang="en-US" dirty="0"/>
              <a:t>、</a:t>
            </a:r>
            <a:r>
              <a:rPr kumimoji="1" lang="en-US" altLang="zh-CN" dirty="0"/>
              <a:t>SDU</a:t>
            </a:r>
            <a:r>
              <a:rPr kumimoji="1" lang="zh-CN" altLang="en-US" dirty="0"/>
              <a:t>、</a:t>
            </a:r>
            <a:r>
              <a:rPr kumimoji="1" lang="en-US" altLang="zh-CN" dirty="0"/>
              <a:t>IDU</a:t>
            </a:r>
            <a:r>
              <a:rPr kumimoji="1" lang="zh-CN" altLang="en-US" dirty="0"/>
              <a:t>相关</a:t>
            </a:r>
            <a:endParaRPr kumimoji="1" lang="en-US" altLang="zh-CN" dirty="0"/>
          </a:p>
          <a:p>
            <a:r>
              <a:rPr kumimoji="1" lang="zh-CN" altLang="en-US" dirty="0"/>
              <a:t>解释面向连接和无连接服务的区别</a:t>
            </a:r>
            <a:endParaRPr kumimoji="1" lang="en-US" altLang="zh-CN" dirty="0"/>
          </a:p>
          <a:p>
            <a:r>
              <a:rPr kumimoji="1" lang="zh-CN" altLang="en-US" dirty="0"/>
              <a:t>网络分层的优缺点</a:t>
            </a:r>
            <a:endParaRPr kumimoji="1" lang="en-US" altLang="zh-CN" dirty="0"/>
          </a:p>
          <a:p>
            <a:r>
              <a:rPr kumimoji="1" lang="en-US" altLang="zh-CN" dirty="0"/>
              <a:t>【</a:t>
            </a:r>
            <a:r>
              <a:rPr kumimoji="1" lang="zh-CN" altLang="en-US" dirty="0"/>
              <a:t>大题</a:t>
            </a:r>
            <a:r>
              <a:rPr kumimoji="1" lang="en-US" altLang="zh-CN" dirty="0"/>
              <a:t>】</a:t>
            </a:r>
          </a:p>
          <a:p>
            <a:r>
              <a:rPr kumimoji="1" lang="en-US" altLang="zh-CN" dirty="0"/>
              <a:t>OSI</a:t>
            </a:r>
            <a:r>
              <a:rPr kumimoji="1" lang="zh-CN" altLang="en-US" dirty="0"/>
              <a:t>七层模型：名称 </a:t>
            </a:r>
            <a:r>
              <a:rPr kumimoji="1" lang="en-US" altLang="zh-CN" dirty="0"/>
              <a:t>+</a:t>
            </a:r>
            <a:r>
              <a:rPr kumimoji="1" lang="zh-CN" altLang="en-US" dirty="0"/>
              <a:t> 功能</a:t>
            </a:r>
            <a:endParaRPr kumimoji="1" lang="en-US" altLang="zh-CN" dirty="0"/>
          </a:p>
          <a:p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92105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1B02E7-8252-0B4B-B240-9F539663C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7A9910-72C1-F647-9C70-831DA427F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题目</a:t>
            </a:r>
            <a:r>
              <a:rPr lang="en-US" altLang="zh-CN" dirty="0"/>
              <a:t>.</a:t>
            </a:r>
            <a:r>
              <a:rPr lang="zh-CN" altLang="en-US" dirty="0"/>
              <a:t> 下列关于网络体系结构叙述错误的是</a:t>
            </a:r>
            <a:r>
              <a:rPr lang="en-US" altLang="zh-CN" dirty="0"/>
              <a:t>: </a:t>
            </a:r>
          </a:p>
          <a:p>
            <a:pPr lvl="1"/>
            <a:r>
              <a:rPr lang="zh-CN" altLang="en-US" dirty="0"/>
              <a:t>􏷬</a:t>
            </a:r>
            <a:r>
              <a:rPr lang="en-US" altLang="zh-CN" dirty="0"/>
              <a:t>A. </a:t>
            </a:r>
            <a:r>
              <a:rPr lang="zh-CN" altLang="en-US" dirty="0"/>
              <a:t> 计算机网络体系结构是协议的集合 </a:t>
            </a:r>
          </a:p>
          <a:p>
            <a:pPr lvl="1"/>
            <a:r>
              <a:rPr lang="zh-CN" altLang="en-US" dirty="0"/>
              <a:t>􏷭</a:t>
            </a:r>
            <a:r>
              <a:rPr lang="en-US" altLang="zh-CN" dirty="0"/>
              <a:t>B.  </a:t>
            </a:r>
            <a:r>
              <a:rPr lang="zh-CN" altLang="en-US" dirty="0"/>
              <a:t>在分层模型中，上层只知道下层的服务，不知道实现 </a:t>
            </a:r>
          </a:p>
          <a:p>
            <a:pPr lvl="1"/>
            <a:r>
              <a:rPr lang="zh-CN" altLang="en-US" dirty="0"/>
              <a:t>􏷮</a:t>
            </a:r>
            <a:r>
              <a:rPr lang="en-US" altLang="zh-CN" dirty="0"/>
              <a:t>C.  </a:t>
            </a:r>
            <a:r>
              <a:rPr lang="zh-CN" altLang="en-US" dirty="0"/>
              <a:t>网络体系结构中最广泛使用的是 </a:t>
            </a:r>
            <a:r>
              <a:rPr lang="en" altLang="zh-CN" dirty="0"/>
              <a:t>TCP/IP </a:t>
            </a:r>
            <a:r>
              <a:rPr lang="zh-CN" altLang="en-US" dirty="0"/>
              <a:t>模型 </a:t>
            </a:r>
          </a:p>
          <a:p>
            <a:pPr lvl="1"/>
            <a:r>
              <a:rPr lang="zh-CN" altLang="en-US" dirty="0"/>
              <a:t>􏷲</a:t>
            </a:r>
            <a:r>
              <a:rPr lang="en-US" altLang="zh-CN" dirty="0"/>
              <a:t>D.  </a:t>
            </a:r>
            <a:r>
              <a:rPr lang="zh-CN" altLang="en-US" dirty="0"/>
              <a:t>同层对等实体的信息交换规则成为协议。 </a:t>
            </a:r>
          </a:p>
          <a:p>
            <a:r>
              <a:rPr lang="zh-CN" altLang="en-US" dirty="0"/>
              <a:t>题目：层间由下层到上层提供原语操作和服务的是</a:t>
            </a:r>
            <a:endParaRPr lang="en-US" altLang="zh-CN" dirty="0"/>
          </a:p>
          <a:p>
            <a:pPr lvl="1"/>
            <a:r>
              <a:rPr lang="en-US" altLang="zh-CN" dirty="0"/>
              <a:t>A.</a:t>
            </a:r>
            <a:r>
              <a:rPr lang="zh-CN" altLang="en-US" dirty="0"/>
              <a:t> 接口 </a:t>
            </a:r>
            <a:r>
              <a:rPr lang="en-US" altLang="zh-CN" dirty="0"/>
              <a:t>B.</a:t>
            </a:r>
            <a:r>
              <a:rPr lang="zh-CN" altLang="en-US" dirty="0"/>
              <a:t> 协议 </a:t>
            </a:r>
            <a:r>
              <a:rPr lang="en-US" altLang="zh-CN" dirty="0"/>
              <a:t>C.</a:t>
            </a:r>
            <a:r>
              <a:rPr lang="zh-CN" altLang="en-US" dirty="0"/>
              <a:t> 服务 </a:t>
            </a:r>
            <a:r>
              <a:rPr lang="en-US" altLang="zh-CN" dirty="0"/>
              <a:t>D.</a:t>
            </a:r>
            <a:r>
              <a:rPr lang="zh-CN" altLang="en-US" dirty="0"/>
              <a:t> 等</a:t>
            </a:r>
          </a:p>
        </p:txBody>
      </p:sp>
    </p:spTree>
    <p:extLst>
      <p:ext uri="{BB962C8B-B14F-4D97-AF65-F5344CB8AC3E}">
        <p14:creationId xmlns:p14="http://schemas.microsoft.com/office/powerpoint/2010/main" val="703457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425</Words>
  <Application>Microsoft Macintosh PowerPoint</Application>
  <PresentationFormat>宽屏</PresentationFormat>
  <Paragraphs>64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4" baseType="lpstr">
      <vt:lpstr>等线</vt:lpstr>
      <vt:lpstr>等线 Light</vt:lpstr>
      <vt:lpstr>Arial</vt:lpstr>
      <vt:lpstr>Office 主题​​</vt:lpstr>
      <vt:lpstr>网原</vt:lpstr>
      <vt:lpstr>内容</vt:lpstr>
      <vt:lpstr>1 – 真的是引言</vt:lpstr>
      <vt:lpstr>2 – 网络构成与结构</vt:lpstr>
      <vt:lpstr>3 – 计算机网络体系结构</vt:lpstr>
      <vt:lpstr>PowerPoint 演示文稿</vt:lpstr>
      <vt:lpstr>4 面向连接的服务，无连接服务</vt:lpstr>
      <vt:lpstr>5 OSI模型 、TCP/IP模型</vt:lpstr>
      <vt:lpstr>6 – 以前的题目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网原</dc:title>
  <dc:creator>Yeung Lok</dc:creator>
  <cp:lastModifiedBy>Yeung Lok</cp:lastModifiedBy>
  <cp:revision>36</cp:revision>
  <dcterms:created xsi:type="dcterms:W3CDTF">2019-01-12T12:26:47Z</dcterms:created>
  <dcterms:modified xsi:type="dcterms:W3CDTF">2019-01-12T12:54:26Z</dcterms:modified>
</cp:coreProperties>
</file>