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emf" ContentType="image/x-e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1"/>
  </p:notesMasterIdLst>
  <p:sldIdLst>
    <p:sldId id="289" r:id="rId2"/>
    <p:sldId id="325" r:id="rId3"/>
    <p:sldId id="302" r:id="rId4"/>
    <p:sldId id="303" r:id="rId5"/>
    <p:sldId id="296" r:id="rId6"/>
    <p:sldId id="257" r:id="rId7"/>
    <p:sldId id="267" r:id="rId8"/>
    <p:sldId id="318" r:id="rId9"/>
    <p:sldId id="281" r:id="rId10"/>
    <p:sldId id="301" r:id="rId11"/>
    <p:sldId id="324" r:id="rId12"/>
    <p:sldId id="320" r:id="rId13"/>
    <p:sldId id="322" r:id="rId14"/>
    <p:sldId id="323" r:id="rId15"/>
    <p:sldId id="288" r:id="rId16"/>
    <p:sldId id="304" r:id="rId17"/>
    <p:sldId id="305" r:id="rId18"/>
    <p:sldId id="306" r:id="rId19"/>
    <p:sldId id="307" r:id="rId20"/>
    <p:sldId id="308" r:id="rId21"/>
    <p:sldId id="309" r:id="rId22"/>
    <p:sldId id="310" r:id="rId23"/>
    <p:sldId id="311" r:id="rId24"/>
    <p:sldId id="312" r:id="rId25"/>
    <p:sldId id="313" r:id="rId26"/>
    <p:sldId id="315" r:id="rId27"/>
    <p:sldId id="316" r:id="rId28"/>
    <p:sldId id="317" r:id="rId29"/>
    <p:sldId id="335" r:id="rId30"/>
    <p:sldId id="336" r:id="rId31"/>
    <p:sldId id="337" r:id="rId32"/>
    <p:sldId id="338" r:id="rId33"/>
    <p:sldId id="339" r:id="rId34"/>
    <p:sldId id="326" r:id="rId35"/>
    <p:sldId id="327" r:id="rId36"/>
    <p:sldId id="328" r:id="rId37"/>
    <p:sldId id="329" r:id="rId38"/>
    <p:sldId id="330" r:id="rId39"/>
    <p:sldId id="331" r:id="rId40"/>
  </p:sldIdLst>
  <p:sldSz cx="9144000" cy="6858000" type="screen4x3"/>
  <p:notesSz cx="6858000" cy="9144000"/>
  <p:defaultTextStyle>
    <a:defPPr>
      <a:defRPr lang="zh-CN"/>
    </a:defPPr>
    <a:lvl1pPr algn="l" rtl="0" eaLnBrk="0" fontAlgn="base" hangingPunct="0">
      <a:spcBef>
        <a:spcPct val="0"/>
      </a:spcBef>
      <a:spcAft>
        <a:spcPct val="0"/>
      </a:spcAft>
      <a:defRPr kumimoji="1" sz="3200" b="1" kern="1200">
        <a:solidFill>
          <a:schemeClr val="tx1"/>
        </a:solidFill>
        <a:latin typeface="Times New Roman" panose="02020603050405020304" pitchFamily="18" charset="0"/>
        <a:ea typeface="宋体" panose="02010600030101010101" pitchFamily="2" charset="-122"/>
        <a:cs typeface="+mn-cs"/>
      </a:defRPr>
    </a:lvl1pPr>
    <a:lvl2pPr marL="457200" algn="l" rtl="0" eaLnBrk="0" fontAlgn="base" hangingPunct="0">
      <a:spcBef>
        <a:spcPct val="0"/>
      </a:spcBef>
      <a:spcAft>
        <a:spcPct val="0"/>
      </a:spcAft>
      <a:defRPr kumimoji="1" sz="3200" b="1" kern="1200">
        <a:solidFill>
          <a:schemeClr val="tx1"/>
        </a:solidFill>
        <a:latin typeface="Times New Roman" panose="02020603050405020304" pitchFamily="18" charset="0"/>
        <a:ea typeface="宋体" panose="02010600030101010101" pitchFamily="2" charset="-122"/>
        <a:cs typeface="+mn-cs"/>
      </a:defRPr>
    </a:lvl2pPr>
    <a:lvl3pPr marL="914400" algn="l" rtl="0" eaLnBrk="0" fontAlgn="base" hangingPunct="0">
      <a:spcBef>
        <a:spcPct val="0"/>
      </a:spcBef>
      <a:spcAft>
        <a:spcPct val="0"/>
      </a:spcAft>
      <a:defRPr kumimoji="1" sz="3200" b="1" kern="1200">
        <a:solidFill>
          <a:schemeClr val="tx1"/>
        </a:solidFill>
        <a:latin typeface="Times New Roman" panose="02020603050405020304" pitchFamily="18" charset="0"/>
        <a:ea typeface="宋体" panose="02010600030101010101" pitchFamily="2" charset="-122"/>
        <a:cs typeface="+mn-cs"/>
      </a:defRPr>
    </a:lvl3pPr>
    <a:lvl4pPr marL="1371600" algn="l" rtl="0" eaLnBrk="0" fontAlgn="base" hangingPunct="0">
      <a:spcBef>
        <a:spcPct val="0"/>
      </a:spcBef>
      <a:spcAft>
        <a:spcPct val="0"/>
      </a:spcAft>
      <a:defRPr kumimoji="1" sz="3200" b="1" kern="1200">
        <a:solidFill>
          <a:schemeClr val="tx1"/>
        </a:solidFill>
        <a:latin typeface="Times New Roman" panose="02020603050405020304" pitchFamily="18" charset="0"/>
        <a:ea typeface="宋体" panose="02010600030101010101" pitchFamily="2" charset="-122"/>
        <a:cs typeface="+mn-cs"/>
      </a:defRPr>
    </a:lvl4pPr>
    <a:lvl5pPr marL="1828800" algn="l" rtl="0" eaLnBrk="0" fontAlgn="base" hangingPunct="0">
      <a:spcBef>
        <a:spcPct val="0"/>
      </a:spcBef>
      <a:spcAft>
        <a:spcPct val="0"/>
      </a:spcAft>
      <a:defRPr kumimoji="1" sz="3200" b="1" kern="1200">
        <a:solidFill>
          <a:schemeClr val="tx1"/>
        </a:solidFill>
        <a:latin typeface="Times New Roman" panose="02020603050405020304" pitchFamily="18" charset="0"/>
        <a:ea typeface="宋体" panose="02010600030101010101" pitchFamily="2" charset="-122"/>
        <a:cs typeface="+mn-cs"/>
      </a:defRPr>
    </a:lvl5pPr>
    <a:lvl6pPr marL="2286000" algn="l" defTabSz="914400" rtl="0" eaLnBrk="1" latinLnBrk="0" hangingPunct="1">
      <a:defRPr kumimoji="1" sz="3200" b="1" kern="1200">
        <a:solidFill>
          <a:schemeClr val="tx1"/>
        </a:solidFill>
        <a:latin typeface="Times New Roman" panose="02020603050405020304" pitchFamily="18" charset="0"/>
        <a:ea typeface="宋体" panose="02010600030101010101" pitchFamily="2" charset="-122"/>
        <a:cs typeface="+mn-cs"/>
      </a:defRPr>
    </a:lvl6pPr>
    <a:lvl7pPr marL="2743200" algn="l" defTabSz="914400" rtl="0" eaLnBrk="1" latinLnBrk="0" hangingPunct="1">
      <a:defRPr kumimoji="1" sz="3200" b="1" kern="1200">
        <a:solidFill>
          <a:schemeClr val="tx1"/>
        </a:solidFill>
        <a:latin typeface="Times New Roman" panose="02020603050405020304" pitchFamily="18" charset="0"/>
        <a:ea typeface="宋体" panose="02010600030101010101" pitchFamily="2" charset="-122"/>
        <a:cs typeface="+mn-cs"/>
      </a:defRPr>
    </a:lvl7pPr>
    <a:lvl8pPr marL="3200400" algn="l" defTabSz="914400" rtl="0" eaLnBrk="1" latinLnBrk="0" hangingPunct="1">
      <a:defRPr kumimoji="1" sz="3200" b="1" kern="1200">
        <a:solidFill>
          <a:schemeClr val="tx1"/>
        </a:solidFill>
        <a:latin typeface="Times New Roman" panose="02020603050405020304" pitchFamily="18" charset="0"/>
        <a:ea typeface="宋体" panose="02010600030101010101" pitchFamily="2" charset="-122"/>
        <a:cs typeface="+mn-cs"/>
      </a:defRPr>
    </a:lvl8pPr>
    <a:lvl9pPr marL="3657600" algn="l" defTabSz="914400" rtl="0" eaLnBrk="1" latinLnBrk="0" hangingPunct="1">
      <a:defRPr kumimoji="1" sz="3200" b="1" kern="1200">
        <a:solidFill>
          <a:schemeClr val="tx1"/>
        </a:solidFill>
        <a:latin typeface="Times New Roman" panose="02020603050405020304" pitchFamily="18" charset="0"/>
        <a:ea typeface="宋体" panose="02010600030101010101" pitchFamily="2" charset="-122"/>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CC"/>
    <a:srgbClr val="3333FF"/>
    <a:srgbClr val="FF0000"/>
    <a:srgbClr val="FFCC00"/>
    <a:srgbClr val="FF3300"/>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2709" autoAdjust="0"/>
  </p:normalViewPr>
  <p:slideViewPr>
    <p:cSldViewPr>
      <p:cViewPr varScale="1">
        <p:scale>
          <a:sx n="81" d="100"/>
          <a:sy n="81" d="100"/>
        </p:scale>
        <p:origin x="1498" y="58"/>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5.wmf"/><Relationship Id="rId7" Type="http://schemas.openxmlformats.org/officeDocument/2006/relationships/image" Target="../media/image9.emf"/><Relationship Id="rId2" Type="http://schemas.openxmlformats.org/officeDocument/2006/relationships/image" Target="../media/image4.wmf"/><Relationship Id="rId1" Type="http://schemas.openxmlformats.org/officeDocument/2006/relationships/image" Target="../media/image3.wmf"/><Relationship Id="rId6" Type="http://schemas.openxmlformats.org/officeDocument/2006/relationships/image" Target="../media/image8.emf"/><Relationship Id="rId5" Type="http://schemas.openxmlformats.org/officeDocument/2006/relationships/image" Target="../media/image7.wmf"/><Relationship Id="rId4" Type="http://schemas.openxmlformats.org/officeDocument/2006/relationships/image" Target="../media/image6.wmf"/></Relationships>
</file>

<file path=ppt/drawings/_rels/vmlDrawing2.vml.rels><?xml version="1.0" encoding="UTF-8" standalone="yes"?>
<Relationships xmlns="http://schemas.openxmlformats.org/package/2006/relationships"><Relationship Id="rId8" Type="http://schemas.openxmlformats.org/officeDocument/2006/relationships/image" Target="../media/image15.emf"/><Relationship Id="rId3" Type="http://schemas.openxmlformats.org/officeDocument/2006/relationships/image" Target="../media/image12.wmf"/><Relationship Id="rId7" Type="http://schemas.openxmlformats.org/officeDocument/2006/relationships/image" Target="../media/image7.wmf"/><Relationship Id="rId2" Type="http://schemas.openxmlformats.org/officeDocument/2006/relationships/image" Target="../media/image11.wmf"/><Relationship Id="rId1" Type="http://schemas.openxmlformats.org/officeDocument/2006/relationships/image" Target="../media/image10.wmf"/><Relationship Id="rId6" Type="http://schemas.openxmlformats.org/officeDocument/2006/relationships/image" Target="../media/image6.wmf"/><Relationship Id="rId5" Type="http://schemas.openxmlformats.org/officeDocument/2006/relationships/image" Target="../media/image14.wmf"/><Relationship Id="rId4" Type="http://schemas.openxmlformats.org/officeDocument/2006/relationships/image" Target="../media/image13.wmf"/></Relationships>
</file>

<file path=ppt/drawings/_rels/vmlDrawing3.vml.rels><?xml version="1.0" encoding="UTF-8" standalone="yes"?>
<Relationships xmlns="http://schemas.openxmlformats.org/package/2006/relationships"><Relationship Id="rId3" Type="http://schemas.openxmlformats.org/officeDocument/2006/relationships/image" Target="../media/image18.wmf"/><Relationship Id="rId2" Type="http://schemas.openxmlformats.org/officeDocument/2006/relationships/image" Target="../media/image17.wmf"/><Relationship Id="rId1" Type="http://schemas.openxmlformats.org/officeDocument/2006/relationships/image" Target="../media/image16.wmf"/><Relationship Id="rId5" Type="http://schemas.openxmlformats.org/officeDocument/2006/relationships/image" Target="../media/image20.wmf"/><Relationship Id="rId4" Type="http://schemas.openxmlformats.org/officeDocument/2006/relationships/image" Target="../media/image19.wmf"/></Relationships>
</file>

<file path=ppt/drawings/_rels/vmlDrawing4.vml.rels><?xml version="1.0" encoding="UTF-8" standalone="yes"?>
<Relationships xmlns="http://schemas.openxmlformats.org/package/2006/relationships"><Relationship Id="rId3" Type="http://schemas.openxmlformats.org/officeDocument/2006/relationships/image" Target="../media/image23.wmf"/><Relationship Id="rId7" Type="http://schemas.openxmlformats.org/officeDocument/2006/relationships/image" Target="../media/image19.wmf"/><Relationship Id="rId2" Type="http://schemas.openxmlformats.org/officeDocument/2006/relationships/image" Target="../media/image22.wmf"/><Relationship Id="rId1" Type="http://schemas.openxmlformats.org/officeDocument/2006/relationships/image" Target="../media/image21.wmf"/><Relationship Id="rId6" Type="http://schemas.openxmlformats.org/officeDocument/2006/relationships/image" Target="../media/image25.wmf"/><Relationship Id="rId5" Type="http://schemas.openxmlformats.org/officeDocument/2006/relationships/image" Target="../media/image17.wmf"/><Relationship Id="rId4" Type="http://schemas.openxmlformats.org/officeDocument/2006/relationships/image" Target="../media/image24.wmf"/></Relationships>
</file>

<file path=ppt/drawings/_rels/vmlDrawing5.vml.rels><?xml version="1.0" encoding="UTF-8" standalone="yes"?>
<Relationships xmlns="http://schemas.openxmlformats.org/package/2006/relationships"><Relationship Id="rId8" Type="http://schemas.openxmlformats.org/officeDocument/2006/relationships/image" Target="../media/image34.wmf"/><Relationship Id="rId3" Type="http://schemas.openxmlformats.org/officeDocument/2006/relationships/image" Target="../media/image29.wmf"/><Relationship Id="rId7" Type="http://schemas.openxmlformats.org/officeDocument/2006/relationships/image" Target="../media/image33.wmf"/><Relationship Id="rId2" Type="http://schemas.openxmlformats.org/officeDocument/2006/relationships/image" Target="../media/image28.wmf"/><Relationship Id="rId1" Type="http://schemas.openxmlformats.org/officeDocument/2006/relationships/image" Target="../media/image27.wmf"/><Relationship Id="rId6" Type="http://schemas.openxmlformats.org/officeDocument/2006/relationships/image" Target="../media/image32.wmf"/><Relationship Id="rId5" Type="http://schemas.openxmlformats.org/officeDocument/2006/relationships/image" Target="../media/image31.wmf"/><Relationship Id="rId10" Type="http://schemas.openxmlformats.org/officeDocument/2006/relationships/image" Target="../media/image36.wmf"/><Relationship Id="rId4" Type="http://schemas.openxmlformats.org/officeDocument/2006/relationships/image" Target="../media/image30.wmf"/><Relationship Id="rId9" Type="http://schemas.openxmlformats.org/officeDocument/2006/relationships/image" Target="../media/image35.w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37.wmf"/></Relationships>
</file>

<file path=ppt/drawings/_rels/vmlDrawing7.vml.rels><?xml version="1.0" encoding="UTF-8" standalone="yes"?>
<Relationships xmlns="http://schemas.openxmlformats.org/package/2006/relationships"><Relationship Id="rId3" Type="http://schemas.openxmlformats.org/officeDocument/2006/relationships/image" Target="../media/image40.wmf"/><Relationship Id="rId2" Type="http://schemas.openxmlformats.org/officeDocument/2006/relationships/image" Target="../media/image39.wmf"/><Relationship Id="rId1" Type="http://schemas.openxmlformats.org/officeDocument/2006/relationships/image" Target="../media/image38.wmf"/></Relationships>
</file>

<file path=ppt/drawings/_rels/vmlDrawing8.vml.rels><?xml version="1.0" encoding="UTF-8" standalone="yes"?>
<Relationships xmlns="http://schemas.openxmlformats.org/package/2006/relationships"><Relationship Id="rId3" Type="http://schemas.openxmlformats.org/officeDocument/2006/relationships/image" Target="../media/image43.wmf"/><Relationship Id="rId2" Type="http://schemas.openxmlformats.org/officeDocument/2006/relationships/image" Target="../media/image42.emf"/><Relationship Id="rId1" Type="http://schemas.openxmlformats.org/officeDocument/2006/relationships/image" Target="../media/image41.emf"/><Relationship Id="rId4" Type="http://schemas.openxmlformats.org/officeDocument/2006/relationships/image" Target="../media/image44.wmf"/></Relationships>
</file>

<file path=ppt/drawings/_rels/vmlDrawing9.vml.rels><?xml version="1.0" encoding="UTF-8" standalone="yes"?>
<Relationships xmlns="http://schemas.openxmlformats.org/package/2006/relationships"><Relationship Id="rId3" Type="http://schemas.openxmlformats.org/officeDocument/2006/relationships/image" Target="../media/image47.emf"/><Relationship Id="rId2" Type="http://schemas.openxmlformats.org/officeDocument/2006/relationships/image" Target="../media/image46.wmf"/><Relationship Id="rId1" Type="http://schemas.openxmlformats.org/officeDocument/2006/relationships/image" Target="../media/image45.wmf"/></Relationships>
</file>

<file path=ppt/drawings/_rels/vmlDrawing10.vml.rels><?xml version="1.0" encoding="UTF-8" standalone="yes"?>
<Relationships xmlns="http://schemas.openxmlformats.org/package/2006/relationships"><Relationship Id="rId8" Type="http://schemas.openxmlformats.org/officeDocument/2006/relationships/image" Target="../media/image55.wmf"/><Relationship Id="rId3" Type="http://schemas.openxmlformats.org/officeDocument/2006/relationships/image" Target="../media/image50.wmf"/><Relationship Id="rId7" Type="http://schemas.openxmlformats.org/officeDocument/2006/relationships/image" Target="../media/image54.wmf"/><Relationship Id="rId2" Type="http://schemas.openxmlformats.org/officeDocument/2006/relationships/image" Target="../media/image49.wmf"/><Relationship Id="rId1" Type="http://schemas.openxmlformats.org/officeDocument/2006/relationships/image" Target="../media/image48.wmf"/><Relationship Id="rId6" Type="http://schemas.openxmlformats.org/officeDocument/2006/relationships/image" Target="../media/image53.wmf"/><Relationship Id="rId5" Type="http://schemas.openxmlformats.org/officeDocument/2006/relationships/image" Target="../media/image52.wmf"/><Relationship Id="rId4" Type="http://schemas.openxmlformats.org/officeDocument/2006/relationships/image" Target="../media/image51.wmf"/><Relationship Id="rId9" Type="http://schemas.openxmlformats.org/officeDocument/2006/relationships/image" Target="../media/image56.emf"/></Relationships>
</file>

<file path=ppt/drawings/_rels/vmlDrawing11.vml.rels><?xml version="1.0" encoding="UTF-8" standalone="yes"?>
<Relationships xmlns="http://schemas.openxmlformats.org/package/2006/relationships"><Relationship Id="rId8" Type="http://schemas.openxmlformats.org/officeDocument/2006/relationships/image" Target="../media/image64.wmf"/><Relationship Id="rId3" Type="http://schemas.openxmlformats.org/officeDocument/2006/relationships/image" Target="../media/image59.wmf"/><Relationship Id="rId7" Type="http://schemas.openxmlformats.org/officeDocument/2006/relationships/image" Target="../media/image63.wmf"/><Relationship Id="rId2" Type="http://schemas.openxmlformats.org/officeDocument/2006/relationships/image" Target="../media/image58.wmf"/><Relationship Id="rId1" Type="http://schemas.openxmlformats.org/officeDocument/2006/relationships/image" Target="../media/image57.wmf"/><Relationship Id="rId6" Type="http://schemas.openxmlformats.org/officeDocument/2006/relationships/image" Target="../media/image62.wmf"/><Relationship Id="rId5" Type="http://schemas.openxmlformats.org/officeDocument/2006/relationships/image" Target="../media/image61.wmf"/><Relationship Id="rId10" Type="http://schemas.openxmlformats.org/officeDocument/2006/relationships/image" Target="../media/image66.wmf"/><Relationship Id="rId4" Type="http://schemas.openxmlformats.org/officeDocument/2006/relationships/image" Target="../media/image60.wmf"/><Relationship Id="rId9" Type="http://schemas.openxmlformats.org/officeDocument/2006/relationships/image" Target="../media/image65.wmf"/></Relationships>
</file>

<file path=ppt/drawings/_rels/vmlDrawing12.vml.rels><?xml version="1.0" encoding="UTF-8" standalone="yes"?>
<Relationships xmlns="http://schemas.openxmlformats.org/package/2006/relationships"><Relationship Id="rId8" Type="http://schemas.openxmlformats.org/officeDocument/2006/relationships/image" Target="../media/image75.wmf"/><Relationship Id="rId3" Type="http://schemas.openxmlformats.org/officeDocument/2006/relationships/image" Target="../media/image70.wmf"/><Relationship Id="rId7" Type="http://schemas.openxmlformats.org/officeDocument/2006/relationships/image" Target="../media/image74.wmf"/><Relationship Id="rId2" Type="http://schemas.openxmlformats.org/officeDocument/2006/relationships/image" Target="../media/image69.wmf"/><Relationship Id="rId1" Type="http://schemas.openxmlformats.org/officeDocument/2006/relationships/image" Target="../media/image68.wmf"/><Relationship Id="rId6" Type="http://schemas.openxmlformats.org/officeDocument/2006/relationships/image" Target="../media/image73.wmf"/><Relationship Id="rId5" Type="http://schemas.openxmlformats.org/officeDocument/2006/relationships/image" Target="../media/image72.wmf"/><Relationship Id="rId4" Type="http://schemas.openxmlformats.org/officeDocument/2006/relationships/image" Target="../media/image71.wmf"/><Relationship Id="rId9" Type="http://schemas.openxmlformats.org/officeDocument/2006/relationships/image" Target="../media/image76.wmf"/></Relationships>
</file>

<file path=ppt/drawings/_rels/vmlDrawing13.vml.rels><?xml version="1.0" encoding="UTF-8" standalone="yes"?>
<Relationships xmlns="http://schemas.openxmlformats.org/package/2006/relationships"><Relationship Id="rId3" Type="http://schemas.openxmlformats.org/officeDocument/2006/relationships/image" Target="../media/image79.wmf"/><Relationship Id="rId7" Type="http://schemas.openxmlformats.org/officeDocument/2006/relationships/image" Target="../media/image83.wmf"/><Relationship Id="rId2" Type="http://schemas.openxmlformats.org/officeDocument/2006/relationships/image" Target="../media/image78.wmf"/><Relationship Id="rId1" Type="http://schemas.openxmlformats.org/officeDocument/2006/relationships/image" Target="../media/image77.wmf"/><Relationship Id="rId6" Type="http://schemas.openxmlformats.org/officeDocument/2006/relationships/image" Target="../media/image82.wmf"/><Relationship Id="rId5" Type="http://schemas.openxmlformats.org/officeDocument/2006/relationships/image" Target="../media/image81.wmf"/><Relationship Id="rId4" Type="http://schemas.openxmlformats.org/officeDocument/2006/relationships/image" Target="../media/image80.wmf"/></Relationships>
</file>

<file path=ppt/drawings/_rels/vmlDrawing14.vml.rels><?xml version="1.0" encoding="UTF-8" standalone="yes"?>
<Relationships xmlns="http://schemas.openxmlformats.org/package/2006/relationships"><Relationship Id="rId3" Type="http://schemas.openxmlformats.org/officeDocument/2006/relationships/image" Target="../media/image86.wmf"/><Relationship Id="rId2" Type="http://schemas.openxmlformats.org/officeDocument/2006/relationships/image" Target="../media/image85.wmf"/><Relationship Id="rId1" Type="http://schemas.openxmlformats.org/officeDocument/2006/relationships/image" Target="../media/image84.wmf"/></Relationships>
</file>

<file path=ppt/drawings/_rels/vmlDrawing15.vml.rels><?xml version="1.0" encoding="UTF-8" standalone="yes"?>
<Relationships xmlns="http://schemas.openxmlformats.org/package/2006/relationships"><Relationship Id="rId3" Type="http://schemas.openxmlformats.org/officeDocument/2006/relationships/image" Target="../media/image89.wmf"/><Relationship Id="rId2" Type="http://schemas.openxmlformats.org/officeDocument/2006/relationships/image" Target="../media/image88.wmf"/><Relationship Id="rId1" Type="http://schemas.openxmlformats.org/officeDocument/2006/relationships/image" Target="../media/image87.wmf"/></Relationships>
</file>

<file path=ppt/drawings/_rels/vmlDrawing16.vml.rels><?xml version="1.0" encoding="UTF-8" standalone="yes"?>
<Relationships xmlns="http://schemas.openxmlformats.org/package/2006/relationships"><Relationship Id="rId3" Type="http://schemas.openxmlformats.org/officeDocument/2006/relationships/image" Target="../media/image70.wmf"/><Relationship Id="rId7" Type="http://schemas.openxmlformats.org/officeDocument/2006/relationships/image" Target="../media/image93.wmf"/><Relationship Id="rId2" Type="http://schemas.openxmlformats.org/officeDocument/2006/relationships/image" Target="../media/image90.wmf"/><Relationship Id="rId1" Type="http://schemas.openxmlformats.org/officeDocument/2006/relationships/image" Target="../media/image68.wmf"/><Relationship Id="rId6" Type="http://schemas.openxmlformats.org/officeDocument/2006/relationships/image" Target="../media/image92.wmf"/><Relationship Id="rId5" Type="http://schemas.openxmlformats.org/officeDocument/2006/relationships/image" Target="../media/image72.wmf"/><Relationship Id="rId4" Type="http://schemas.openxmlformats.org/officeDocument/2006/relationships/image" Target="../media/image91.wmf"/></Relationships>
</file>

<file path=ppt/drawings/_rels/vmlDrawing17.vml.rels><?xml version="1.0" encoding="UTF-8" standalone="yes"?>
<Relationships xmlns="http://schemas.openxmlformats.org/package/2006/relationships"><Relationship Id="rId3" Type="http://schemas.openxmlformats.org/officeDocument/2006/relationships/image" Target="../media/image96.wmf"/><Relationship Id="rId7" Type="http://schemas.openxmlformats.org/officeDocument/2006/relationships/image" Target="../media/image100.wmf"/><Relationship Id="rId2" Type="http://schemas.openxmlformats.org/officeDocument/2006/relationships/image" Target="../media/image95.wmf"/><Relationship Id="rId1" Type="http://schemas.openxmlformats.org/officeDocument/2006/relationships/image" Target="../media/image94.wmf"/><Relationship Id="rId6" Type="http://schemas.openxmlformats.org/officeDocument/2006/relationships/image" Target="../media/image99.wmf"/><Relationship Id="rId5" Type="http://schemas.openxmlformats.org/officeDocument/2006/relationships/image" Target="../media/image98.wmf"/><Relationship Id="rId4" Type="http://schemas.openxmlformats.org/officeDocument/2006/relationships/image" Target="../media/image97.wmf"/></Relationships>
</file>

<file path=ppt/drawings/_rels/vmlDrawing18.vml.rels><?xml version="1.0" encoding="UTF-8" standalone="yes"?>
<Relationships xmlns="http://schemas.openxmlformats.org/package/2006/relationships"><Relationship Id="rId8" Type="http://schemas.openxmlformats.org/officeDocument/2006/relationships/image" Target="../media/image110.wmf"/><Relationship Id="rId13" Type="http://schemas.openxmlformats.org/officeDocument/2006/relationships/image" Target="../media/image115.emf"/><Relationship Id="rId3" Type="http://schemas.openxmlformats.org/officeDocument/2006/relationships/image" Target="../media/image105.wmf"/><Relationship Id="rId7" Type="http://schemas.openxmlformats.org/officeDocument/2006/relationships/image" Target="../media/image109.wmf"/><Relationship Id="rId12" Type="http://schemas.openxmlformats.org/officeDocument/2006/relationships/image" Target="../media/image114.emf"/><Relationship Id="rId2" Type="http://schemas.openxmlformats.org/officeDocument/2006/relationships/image" Target="../media/image104.wmf"/><Relationship Id="rId1" Type="http://schemas.openxmlformats.org/officeDocument/2006/relationships/image" Target="../media/image103.wmf"/><Relationship Id="rId6" Type="http://schemas.openxmlformats.org/officeDocument/2006/relationships/image" Target="../media/image108.wmf"/><Relationship Id="rId11" Type="http://schemas.openxmlformats.org/officeDocument/2006/relationships/image" Target="../media/image113.emf"/><Relationship Id="rId5" Type="http://schemas.openxmlformats.org/officeDocument/2006/relationships/image" Target="../media/image107.wmf"/><Relationship Id="rId15" Type="http://schemas.openxmlformats.org/officeDocument/2006/relationships/image" Target="../media/image117.wmf"/><Relationship Id="rId10" Type="http://schemas.openxmlformats.org/officeDocument/2006/relationships/image" Target="../media/image112.emf"/><Relationship Id="rId4" Type="http://schemas.openxmlformats.org/officeDocument/2006/relationships/image" Target="../media/image106.wmf"/><Relationship Id="rId9" Type="http://schemas.openxmlformats.org/officeDocument/2006/relationships/image" Target="../media/image111.wmf"/><Relationship Id="rId14" Type="http://schemas.openxmlformats.org/officeDocument/2006/relationships/image" Target="../media/image116.wmf"/></Relationships>
</file>

<file path=ppt/drawings/_rels/vmlDrawing19.vml.rels><?xml version="1.0" encoding="UTF-8" standalone="yes"?>
<Relationships xmlns="http://schemas.openxmlformats.org/package/2006/relationships"><Relationship Id="rId8" Type="http://schemas.openxmlformats.org/officeDocument/2006/relationships/image" Target="../media/image125.wmf"/><Relationship Id="rId3" Type="http://schemas.openxmlformats.org/officeDocument/2006/relationships/image" Target="../media/image120.emf"/><Relationship Id="rId7" Type="http://schemas.openxmlformats.org/officeDocument/2006/relationships/image" Target="../media/image124.wmf"/><Relationship Id="rId2" Type="http://schemas.openxmlformats.org/officeDocument/2006/relationships/image" Target="../media/image119.emf"/><Relationship Id="rId1" Type="http://schemas.openxmlformats.org/officeDocument/2006/relationships/image" Target="../media/image118.wmf"/><Relationship Id="rId6" Type="http://schemas.openxmlformats.org/officeDocument/2006/relationships/image" Target="../media/image123.emf"/><Relationship Id="rId5" Type="http://schemas.openxmlformats.org/officeDocument/2006/relationships/image" Target="../media/image122.emf"/><Relationship Id="rId10" Type="http://schemas.openxmlformats.org/officeDocument/2006/relationships/image" Target="../media/image127.emf"/><Relationship Id="rId4" Type="http://schemas.openxmlformats.org/officeDocument/2006/relationships/image" Target="../media/image121.emf"/><Relationship Id="rId9" Type="http://schemas.openxmlformats.org/officeDocument/2006/relationships/image" Target="../media/image126.emf"/></Relationships>
</file>

<file path=ppt/drawings/_rels/vmlDrawing20.vml.rels><?xml version="1.0" encoding="UTF-8" standalone="yes"?>
<Relationships xmlns="http://schemas.openxmlformats.org/package/2006/relationships"><Relationship Id="rId3" Type="http://schemas.openxmlformats.org/officeDocument/2006/relationships/image" Target="../media/image130.emf"/><Relationship Id="rId7" Type="http://schemas.openxmlformats.org/officeDocument/2006/relationships/image" Target="../media/image134.wmf"/><Relationship Id="rId2" Type="http://schemas.openxmlformats.org/officeDocument/2006/relationships/image" Target="../media/image129.emf"/><Relationship Id="rId1" Type="http://schemas.openxmlformats.org/officeDocument/2006/relationships/image" Target="../media/image128.wmf"/><Relationship Id="rId6" Type="http://schemas.openxmlformats.org/officeDocument/2006/relationships/image" Target="../media/image133.wmf"/><Relationship Id="rId5" Type="http://schemas.openxmlformats.org/officeDocument/2006/relationships/image" Target="../media/image132.wmf"/><Relationship Id="rId4" Type="http://schemas.openxmlformats.org/officeDocument/2006/relationships/image" Target="../media/image131.emf"/></Relationships>
</file>

<file path=ppt/drawings/_rels/vmlDrawing21.vml.rels><?xml version="1.0" encoding="UTF-8" standalone="yes"?>
<Relationships xmlns="http://schemas.openxmlformats.org/package/2006/relationships"><Relationship Id="rId3" Type="http://schemas.openxmlformats.org/officeDocument/2006/relationships/image" Target="../media/image137.wmf"/><Relationship Id="rId2" Type="http://schemas.openxmlformats.org/officeDocument/2006/relationships/image" Target="../media/image136.wmf"/><Relationship Id="rId1" Type="http://schemas.openxmlformats.org/officeDocument/2006/relationships/image" Target="../media/image135.wmf"/><Relationship Id="rId4" Type="http://schemas.openxmlformats.org/officeDocument/2006/relationships/image" Target="../media/image138.wmf"/></Relationships>
</file>

<file path=ppt/drawings/_rels/vmlDrawing22.vml.rels><?xml version="1.0" encoding="UTF-8" standalone="yes"?>
<Relationships xmlns="http://schemas.openxmlformats.org/package/2006/relationships"><Relationship Id="rId8" Type="http://schemas.openxmlformats.org/officeDocument/2006/relationships/image" Target="../media/image146.emf"/><Relationship Id="rId3" Type="http://schemas.openxmlformats.org/officeDocument/2006/relationships/image" Target="../media/image141.wmf"/><Relationship Id="rId7" Type="http://schemas.openxmlformats.org/officeDocument/2006/relationships/image" Target="../media/image145.emf"/><Relationship Id="rId2" Type="http://schemas.openxmlformats.org/officeDocument/2006/relationships/image" Target="../media/image140.wmf"/><Relationship Id="rId1" Type="http://schemas.openxmlformats.org/officeDocument/2006/relationships/image" Target="../media/image139.wmf"/><Relationship Id="rId6" Type="http://schemas.openxmlformats.org/officeDocument/2006/relationships/image" Target="../media/image144.emf"/><Relationship Id="rId11" Type="http://schemas.openxmlformats.org/officeDocument/2006/relationships/image" Target="../media/image149.emf"/><Relationship Id="rId5" Type="http://schemas.openxmlformats.org/officeDocument/2006/relationships/image" Target="../media/image143.emf"/><Relationship Id="rId10" Type="http://schemas.openxmlformats.org/officeDocument/2006/relationships/image" Target="../media/image148.emf"/><Relationship Id="rId4" Type="http://schemas.openxmlformats.org/officeDocument/2006/relationships/image" Target="../media/image142.wmf"/><Relationship Id="rId9" Type="http://schemas.openxmlformats.org/officeDocument/2006/relationships/image" Target="../media/image147.emf"/></Relationships>
</file>

<file path=ppt/drawings/_rels/vmlDrawing23.vml.rels><?xml version="1.0" encoding="UTF-8" standalone="yes"?>
<Relationships xmlns="http://schemas.openxmlformats.org/package/2006/relationships"><Relationship Id="rId1" Type="http://schemas.openxmlformats.org/officeDocument/2006/relationships/image" Target="../media/image155.wmf"/></Relationships>
</file>

<file path=ppt/drawings/_rels/vmlDrawing24.vml.rels><?xml version="1.0" encoding="UTF-8" standalone="yes"?>
<Relationships xmlns="http://schemas.openxmlformats.org/package/2006/relationships"><Relationship Id="rId1" Type="http://schemas.openxmlformats.org/officeDocument/2006/relationships/image" Target="../media/image155.wmf"/></Relationships>
</file>

<file path=ppt/drawings/_rels/vmlDrawing25.vml.rels><?xml version="1.0" encoding="UTF-8" standalone="yes"?>
<Relationships xmlns="http://schemas.openxmlformats.org/package/2006/relationships"><Relationship Id="rId1" Type="http://schemas.openxmlformats.org/officeDocument/2006/relationships/image" Target="../media/image156.wmf"/></Relationships>
</file>

<file path=ppt/drawings/_rels/vmlDrawing26.vml.rels><?xml version="1.0" encoding="UTF-8" standalone="yes"?>
<Relationships xmlns="http://schemas.openxmlformats.org/package/2006/relationships"><Relationship Id="rId3" Type="http://schemas.openxmlformats.org/officeDocument/2006/relationships/image" Target="../media/image159.wmf"/><Relationship Id="rId2" Type="http://schemas.openxmlformats.org/officeDocument/2006/relationships/image" Target="../media/image158.wmf"/><Relationship Id="rId1" Type="http://schemas.openxmlformats.org/officeDocument/2006/relationships/image" Target="../media/image157.wmf"/><Relationship Id="rId4" Type="http://schemas.openxmlformats.org/officeDocument/2006/relationships/image" Target="../media/image160.wmf"/></Relationships>
</file>

<file path=ppt/drawings/_rels/vmlDrawing27.vml.rels><?xml version="1.0" encoding="UTF-8" standalone="yes"?>
<Relationships xmlns="http://schemas.openxmlformats.org/package/2006/relationships"><Relationship Id="rId1" Type="http://schemas.openxmlformats.org/officeDocument/2006/relationships/image" Target="../media/image161.wmf"/></Relationships>
</file>

<file path=ppt/drawings/_rels/vmlDrawing28.vml.rels><?xml version="1.0" encoding="UTF-8" standalone="yes"?>
<Relationships xmlns="http://schemas.openxmlformats.org/package/2006/relationships"><Relationship Id="rId3" Type="http://schemas.openxmlformats.org/officeDocument/2006/relationships/image" Target="../media/image165.wmf"/><Relationship Id="rId2" Type="http://schemas.openxmlformats.org/officeDocument/2006/relationships/image" Target="../media/image164.wmf"/><Relationship Id="rId1" Type="http://schemas.openxmlformats.org/officeDocument/2006/relationships/image" Target="../media/image163.wmf"/><Relationship Id="rId4" Type="http://schemas.openxmlformats.org/officeDocument/2006/relationships/image" Target="../media/image166.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0178" name="Rectangle 2">
            <a:extLst>
              <a:ext uri="{FF2B5EF4-FFF2-40B4-BE49-F238E27FC236}">
                <a16:creationId xmlns:a16="http://schemas.microsoft.com/office/drawing/2014/main" id="{DC0315D8-52A9-4D1F-8244-B38C8A250924}"/>
              </a:ext>
            </a:extLst>
          </p:cNvPr>
          <p:cNvSpPr>
            <a:spLocks noGrp="1" noChangeArrowheads="1"/>
          </p:cNvSpPr>
          <p:nvPr>
            <p:ph type="hdr" sz="quarter"/>
          </p:nvPr>
        </p:nvSpPr>
        <p:spPr bwMode="auto">
          <a:xfrm>
            <a:off x="0" y="90488"/>
            <a:ext cx="520700"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algn="l" eaLnBrk="1" hangingPunct="1">
              <a:defRPr sz="1200"/>
            </a:lvl1pPr>
          </a:lstStyle>
          <a:p>
            <a:pPr>
              <a:defRPr/>
            </a:pPr>
            <a:endParaRPr lang="en-US" altLang="zh-CN"/>
          </a:p>
        </p:txBody>
      </p:sp>
      <p:sp>
        <p:nvSpPr>
          <p:cNvPr id="50179" name="Rectangle 3">
            <a:extLst>
              <a:ext uri="{FF2B5EF4-FFF2-40B4-BE49-F238E27FC236}">
                <a16:creationId xmlns:a16="http://schemas.microsoft.com/office/drawing/2014/main" id="{017C26F1-5557-48F4-AAA7-813AC5CDE235}"/>
              </a:ext>
            </a:extLst>
          </p:cNvPr>
          <p:cNvSpPr>
            <a:spLocks noGrp="1" noChangeArrowheads="1"/>
          </p:cNvSpPr>
          <p:nvPr>
            <p:ph type="dt" idx="1"/>
          </p:nvPr>
        </p:nvSpPr>
        <p:spPr bwMode="auto">
          <a:xfrm>
            <a:off x="5961063" y="90488"/>
            <a:ext cx="896937"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algn="r" eaLnBrk="1" hangingPunct="1">
              <a:defRPr sz="1200"/>
            </a:lvl1pPr>
          </a:lstStyle>
          <a:p>
            <a:pPr>
              <a:defRPr/>
            </a:pPr>
            <a:endParaRPr lang="en-US" altLang="zh-CN"/>
          </a:p>
        </p:txBody>
      </p:sp>
      <p:sp>
        <p:nvSpPr>
          <p:cNvPr id="2052" name="Rectangle 4">
            <a:extLst>
              <a:ext uri="{FF2B5EF4-FFF2-40B4-BE49-F238E27FC236}">
                <a16:creationId xmlns:a16="http://schemas.microsoft.com/office/drawing/2014/main" id="{B3CE5378-D75F-4A2D-9C98-6060073FCE7A}"/>
              </a:ext>
            </a:extLst>
          </p:cNvPr>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50181" name="Rectangle 5">
            <a:extLst>
              <a:ext uri="{FF2B5EF4-FFF2-40B4-BE49-F238E27FC236}">
                <a16:creationId xmlns:a16="http://schemas.microsoft.com/office/drawing/2014/main" id="{AF2425F6-D6ED-497A-A910-CA96FB8C16D5}"/>
              </a:ext>
            </a:extLst>
          </p:cNvPr>
          <p:cNvSpPr>
            <a:spLocks noGrp="1" noChangeArrowheads="1"/>
          </p:cNvSpPr>
          <p:nvPr>
            <p:ph type="body" sz="quarter" idx="3"/>
          </p:nvPr>
        </p:nvSpPr>
        <p:spPr bwMode="auto">
          <a:xfrm>
            <a:off x="914400" y="5786438"/>
            <a:ext cx="2470150" cy="1227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lvl="0"/>
            <a:r>
              <a:rPr lang="zh-CN" altLang="en-US" noProof="0"/>
              <a:t>单击此处编辑母版文本样式</a:t>
            </a:r>
          </a:p>
          <a:p>
            <a:pPr lvl="1"/>
            <a:r>
              <a:rPr lang="zh-CN" altLang="en-US" noProof="0"/>
              <a:t>第二级</a:t>
            </a:r>
          </a:p>
          <a:p>
            <a:pPr lvl="2"/>
            <a:r>
              <a:rPr lang="zh-CN" altLang="en-US" noProof="0"/>
              <a:t>第三级</a:t>
            </a:r>
          </a:p>
          <a:p>
            <a:pPr lvl="3"/>
            <a:r>
              <a:rPr lang="zh-CN" altLang="en-US" noProof="0"/>
              <a:t>第四级</a:t>
            </a:r>
          </a:p>
          <a:p>
            <a:pPr lvl="4"/>
            <a:r>
              <a:rPr lang="zh-CN" altLang="en-US" noProof="0"/>
              <a:t>第五级</a:t>
            </a:r>
          </a:p>
        </p:txBody>
      </p:sp>
      <p:sp>
        <p:nvSpPr>
          <p:cNvPr id="50182" name="Rectangle 6">
            <a:extLst>
              <a:ext uri="{FF2B5EF4-FFF2-40B4-BE49-F238E27FC236}">
                <a16:creationId xmlns:a16="http://schemas.microsoft.com/office/drawing/2014/main" id="{166B0DDC-F234-4266-8928-8EDE66B1104D}"/>
              </a:ext>
            </a:extLst>
          </p:cNvPr>
          <p:cNvSpPr>
            <a:spLocks noGrp="1" noChangeArrowheads="1"/>
          </p:cNvSpPr>
          <p:nvPr>
            <p:ph type="ftr" sz="quarter" idx="4"/>
          </p:nvPr>
        </p:nvSpPr>
        <p:spPr bwMode="auto">
          <a:xfrm>
            <a:off x="0" y="8869363"/>
            <a:ext cx="676275"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b" anchorCtr="0" compatLnSpc="1">
            <a:prstTxWarp prst="textNoShape">
              <a:avLst/>
            </a:prstTxWarp>
            <a:spAutoFit/>
          </a:bodyPr>
          <a:lstStyle>
            <a:lvl1pPr algn="l" eaLnBrk="1" hangingPunct="1">
              <a:defRPr sz="1200"/>
            </a:lvl1pPr>
          </a:lstStyle>
          <a:p>
            <a:pPr>
              <a:defRPr/>
            </a:pPr>
            <a:endParaRPr lang="en-US" altLang="zh-CN"/>
          </a:p>
        </p:txBody>
      </p:sp>
      <p:sp>
        <p:nvSpPr>
          <p:cNvPr id="50183" name="Rectangle 7">
            <a:extLst>
              <a:ext uri="{FF2B5EF4-FFF2-40B4-BE49-F238E27FC236}">
                <a16:creationId xmlns:a16="http://schemas.microsoft.com/office/drawing/2014/main" id="{7801EC4C-CD89-4AFF-AC32-678008E83321}"/>
              </a:ext>
            </a:extLst>
          </p:cNvPr>
          <p:cNvSpPr>
            <a:spLocks noGrp="1" noChangeArrowheads="1"/>
          </p:cNvSpPr>
          <p:nvPr>
            <p:ph type="sldNum" sz="quarter" idx="5"/>
          </p:nvPr>
        </p:nvSpPr>
        <p:spPr bwMode="auto">
          <a:xfrm>
            <a:off x="6496050" y="8869363"/>
            <a:ext cx="361950"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b" anchorCtr="0" compatLnSpc="1">
            <a:prstTxWarp prst="textNoShape">
              <a:avLst/>
            </a:prstTxWarp>
            <a:spAutoFit/>
          </a:bodyPr>
          <a:lstStyle>
            <a:lvl1pPr algn="r" eaLnBrk="1" hangingPunct="1">
              <a:defRPr sz="1200"/>
            </a:lvl1pPr>
          </a:lstStyle>
          <a:p>
            <a:pPr>
              <a:defRPr/>
            </a:pPr>
            <a:fld id="{70FA7ED5-B54B-40D1-A60D-B7E38D24BDD9}" type="slidenum">
              <a:rPr lang="en-US" altLang="zh-CN"/>
              <a:pPr>
                <a:defRPr/>
              </a:pPr>
              <a:t>‹#›</a:t>
            </a:fld>
            <a:endParaRPr lang="en-US" altLang="zh-CN"/>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Times New Roman" panose="02020603050405020304" pitchFamily="18" charset="0"/>
        <a:ea typeface="宋体" panose="02010600030101010101" pitchFamily="2" charset="-122"/>
        <a:cs typeface="+mn-cs"/>
      </a:defRPr>
    </a:lvl1pPr>
    <a:lvl2pPr marL="457200" algn="l" rtl="0" eaLnBrk="0" fontAlgn="base" hangingPunct="0">
      <a:spcBef>
        <a:spcPct val="30000"/>
      </a:spcBef>
      <a:spcAft>
        <a:spcPct val="0"/>
      </a:spcAft>
      <a:defRPr kumimoji="1" sz="1200" kern="1200">
        <a:solidFill>
          <a:schemeClr val="tx1"/>
        </a:solidFill>
        <a:latin typeface="Times New Roman" panose="02020603050405020304" pitchFamily="18" charset="0"/>
        <a:ea typeface="宋体" panose="02010600030101010101" pitchFamily="2" charset="-122"/>
        <a:cs typeface="+mn-cs"/>
      </a:defRPr>
    </a:lvl2pPr>
    <a:lvl3pPr marL="914400" algn="l" rtl="0" eaLnBrk="0" fontAlgn="base" hangingPunct="0">
      <a:spcBef>
        <a:spcPct val="30000"/>
      </a:spcBef>
      <a:spcAft>
        <a:spcPct val="0"/>
      </a:spcAft>
      <a:defRPr kumimoji="1" sz="1200" kern="1200">
        <a:solidFill>
          <a:schemeClr val="tx1"/>
        </a:solidFill>
        <a:latin typeface="Times New Roman" panose="02020603050405020304" pitchFamily="18" charset="0"/>
        <a:ea typeface="宋体" panose="02010600030101010101" pitchFamily="2" charset="-122"/>
        <a:cs typeface="+mn-cs"/>
      </a:defRPr>
    </a:lvl3pPr>
    <a:lvl4pPr marL="1371600" algn="l" rtl="0" eaLnBrk="0" fontAlgn="base" hangingPunct="0">
      <a:spcBef>
        <a:spcPct val="30000"/>
      </a:spcBef>
      <a:spcAft>
        <a:spcPct val="0"/>
      </a:spcAft>
      <a:defRPr kumimoji="1" sz="1200" kern="1200">
        <a:solidFill>
          <a:schemeClr val="tx1"/>
        </a:solidFill>
        <a:latin typeface="Times New Roman" panose="02020603050405020304" pitchFamily="18" charset="0"/>
        <a:ea typeface="宋体" panose="02010600030101010101" pitchFamily="2" charset="-122"/>
        <a:cs typeface="+mn-cs"/>
      </a:defRPr>
    </a:lvl4pPr>
    <a:lvl5pPr marL="1828800" algn="l" rtl="0" eaLnBrk="0" fontAlgn="base" hangingPunct="0">
      <a:spcBef>
        <a:spcPct val="30000"/>
      </a:spcBef>
      <a:spcAft>
        <a:spcPct val="0"/>
      </a:spcAft>
      <a:defRPr kumimoji="1" sz="1200" kern="1200">
        <a:solidFill>
          <a:schemeClr val="tx1"/>
        </a:solidFill>
        <a:latin typeface="Times New Roman" panose="02020603050405020304" pitchFamily="18" charset="0"/>
        <a:ea typeface="宋体" panose="02010600030101010101"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a:t>包围下半球：自由电荷和感应电荷都分布</a:t>
            </a:r>
            <a:r>
              <a:rPr lang="zh-CN" altLang="en-US" i="1" u="sng" dirty="0"/>
              <a:t>在表面 </a:t>
            </a:r>
            <a:endParaRPr lang="en-US" altLang="zh-CN" i="1" u="sng"/>
          </a:p>
          <a:p>
            <a:r>
              <a:rPr lang="zh-CN" altLang="en-US"/>
              <a:t>叠加</a:t>
            </a:r>
            <a:r>
              <a:rPr lang="zh-CN" altLang="en-US" dirty="0"/>
              <a:t>之后的电荷面密度和上面的一样</a:t>
            </a:r>
          </a:p>
        </p:txBody>
      </p:sp>
      <p:sp>
        <p:nvSpPr>
          <p:cNvPr id="4" name="灯片编号占位符 3"/>
          <p:cNvSpPr>
            <a:spLocks noGrp="1"/>
          </p:cNvSpPr>
          <p:nvPr>
            <p:ph type="sldNum" sz="quarter" idx="10"/>
          </p:nvPr>
        </p:nvSpPr>
        <p:spPr/>
        <p:txBody>
          <a:bodyPr/>
          <a:lstStyle/>
          <a:p>
            <a:pPr>
              <a:defRPr/>
            </a:pPr>
            <a:fld id="{70FA7ED5-B54B-40D1-A60D-B7E38D24BDD9}" type="slidenum">
              <a:rPr lang="en-US" altLang="zh-CN" smtClean="0"/>
              <a:pPr>
                <a:defRPr/>
              </a:pPr>
              <a:t>12</a:t>
            </a:fld>
            <a:endParaRPr lang="en-US" altLang="zh-CN"/>
          </a:p>
        </p:txBody>
      </p:sp>
    </p:spTree>
    <p:extLst>
      <p:ext uri="{BB962C8B-B14F-4D97-AF65-F5344CB8AC3E}">
        <p14:creationId xmlns:p14="http://schemas.microsoft.com/office/powerpoint/2010/main" val="125795368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a:t>总电荷面密度</a:t>
            </a:r>
            <a:r>
              <a:rPr lang="zh-CN" altLang="en-US"/>
              <a:t>：两个叠加</a:t>
            </a:r>
          </a:p>
        </p:txBody>
      </p:sp>
      <p:sp>
        <p:nvSpPr>
          <p:cNvPr id="4" name="灯片编号占位符 3"/>
          <p:cNvSpPr>
            <a:spLocks noGrp="1"/>
          </p:cNvSpPr>
          <p:nvPr>
            <p:ph type="sldNum" sz="quarter" idx="10"/>
          </p:nvPr>
        </p:nvSpPr>
        <p:spPr/>
        <p:txBody>
          <a:bodyPr/>
          <a:lstStyle/>
          <a:p>
            <a:pPr>
              <a:defRPr/>
            </a:pPr>
            <a:fld id="{70FA7ED5-B54B-40D1-A60D-B7E38D24BDD9}" type="slidenum">
              <a:rPr lang="en-US" altLang="zh-CN" smtClean="0"/>
              <a:pPr>
                <a:defRPr/>
              </a:pPr>
              <a:t>28</a:t>
            </a:fld>
            <a:endParaRPr lang="en-US" altLang="zh-CN"/>
          </a:p>
        </p:txBody>
      </p:sp>
    </p:spTree>
    <p:extLst>
      <p:ext uri="{BB962C8B-B14F-4D97-AF65-F5344CB8AC3E}">
        <p14:creationId xmlns:p14="http://schemas.microsoft.com/office/powerpoint/2010/main" val="13010594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Rectangle 4">
            <a:extLst>
              <a:ext uri="{FF2B5EF4-FFF2-40B4-BE49-F238E27FC236}">
                <a16:creationId xmlns:a16="http://schemas.microsoft.com/office/drawing/2014/main" id="{4BFF7025-3165-4966-81EC-4B3A1F3F168B}"/>
              </a:ext>
            </a:extLst>
          </p:cNvPr>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5">
            <a:extLst>
              <a:ext uri="{FF2B5EF4-FFF2-40B4-BE49-F238E27FC236}">
                <a16:creationId xmlns:a16="http://schemas.microsoft.com/office/drawing/2014/main" id="{DFACF286-44A3-49A1-BEE8-9001182113BC}"/>
              </a:ext>
            </a:extLst>
          </p:cNvPr>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6">
            <a:extLst>
              <a:ext uri="{FF2B5EF4-FFF2-40B4-BE49-F238E27FC236}">
                <a16:creationId xmlns:a16="http://schemas.microsoft.com/office/drawing/2014/main" id="{6B935CE8-A4D7-401D-800D-7F22A7F6F015}"/>
              </a:ext>
            </a:extLst>
          </p:cNvPr>
          <p:cNvSpPr>
            <a:spLocks noGrp="1" noChangeArrowheads="1"/>
          </p:cNvSpPr>
          <p:nvPr>
            <p:ph type="sldNum" sz="quarter" idx="12"/>
          </p:nvPr>
        </p:nvSpPr>
        <p:spPr>
          <a:ln/>
        </p:spPr>
        <p:txBody>
          <a:bodyPr/>
          <a:lstStyle>
            <a:lvl1pPr>
              <a:defRPr/>
            </a:lvl1pPr>
          </a:lstStyle>
          <a:p>
            <a:pPr>
              <a:defRPr/>
            </a:pPr>
            <a:fld id="{C33496D7-1EC4-4B6F-B826-2B3AD3DE3430}" type="slidenum">
              <a:rPr lang="en-US" altLang="zh-CN"/>
              <a:pPr>
                <a:defRPr/>
              </a:pPr>
              <a:t>‹#›</a:t>
            </a:fld>
            <a:endParaRPr lang="en-US" altLang="zh-CN"/>
          </a:p>
        </p:txBody>
      </p:sp>
    </p:spTree>
    <p:extLst>
      <p:ext uri="{BB962C8B-B14F-4D97-AF65-F5344CB8AC3E}">
        <p14:creationId xmlns:p14="http://schemas.microsoft.com/office/powerpoint/2010/main" val="34643255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Rectangle 4">
            <a:extLst>
              <a:ext uri="{FF2B5EF4-FFF2-40B4-BE49-F238E27FC236}">
                <a16:creationId xmlns:a16="http://schemas.microsoft.com/office/drawing/2014/main" id="{E13CB510-4AE2-4363-9687-3843A301563B}"/>
              </a:ext>
            </a:extLst>
          </p:cNvPr>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5">
            <a:extLst>
              <a:ext uri="{FF2B5EF4-FFF2-40B4-BE49-F238E27FC236}">
                <a16:creationId xmlns:a16="http://schemas.microsoft.com/office/drawing/2014/main" id="{DEAEB69C-3C0D-4C0D-905D-5E8F0EC70F1C}"/>
              </a:ext>
            </a:extLst>
          </p:cNvPr>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6">
            <a:extLst>
              <a:ext uri="{FF2B5EF4-FFF2-40B4-BE49-F238E27FC236}">
                <a16:creationId xmlns:a16="http://schemas.microsoft.com/office/drawing/2014/main" id="{D8D791A0-DAF9-4102-8DFE-8B1C3B651F78}"/>
              </a:ext>
            </a:extLst>
          </p:cNvPr>
          <p:cNvSpPr>
            <a:spLocks noGrp="1" noChangeArrowheads="1"/>
          </p:cNvSpPr>
          <p:nvPr>
            <p:ph type="sldNum" sz="quarter" idx="12"/>
          </p:nvPr>
        </p:nvSpPr>
        <p:spPr>
          <a:ln/>
        </p:spPr>
        <p:txBody>
          <a:bodyPr/>
          <a:lstStyle>
            <a:lvl1pPr>
              <a:defRPr/>
            </a:lvl1pPr>
          </a:lstStyle>
          <a:p>
            <a:pPr>
              <a:defRPr/>
            </a:pPr>
            <a:fld id="{25AE2A25-A51D-4F4D-8B2E-BF5BDECE3614}" type="slidenum">
              <a:rPr lang="en-US" altLang="zh-CN"/>
              <a:pPr>
                <a:defRPr/>
              </a:pPr>
              <a:t>‹#›</a:t>
            </a:fld>
            <a:endParaRPr lang="en-US" altLang="zh-CN"/>
          </a:p>
        </p:txBody>
      </p:sp>
    </p:spTree>
    <p:extLst>
      <p:ext uri="{BB962C8B-B14F-4D97-AF65-F5344CB8AC3E}">
        <p14:creationId xmlns:p14="http://schemas.microsoft.com/office/powerpoint/2010/main" val="12894771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zh-CN" altLang="en-US"/>
              <a:t>编辑母版文本样式</a:t>
            </a:r>
          </a:p>
        </p:txBody>
      </p:sp>
      <p:sp>
        <p:nvSpPr>
          <p:cNvPr id="4" name="Rectangle 4">
            <a:extLst>
              <a:ext uri="{FF2B5EF4-FFF2-40B4-BE49-F238E27FC236}">
                <a16:creationId xmlns:a16="http://schemas.microsoft.com/office/drawing/2014/main" id="{A65A0372-6B67-4951-BD09-E242754E3C5E}"/>
              </a:ext>
            </a:extLst>
          </p:cNvPr>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5">
            <a:extLst>
              <a:ext uri="{FF2B5EF4-FFF2-40B4-BE49-F238E27FC236}">
                <a16:creationId xmlns:a16="http://schemas.microsoft.com/office/drawing/2014/main" id="{B5C256E6-1E1F-4C38-B61F-1680CFDB5FFA}"/>
              </a:ext>
            </a:extLst>
          </p:cNvPr>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6">
            <a:extLst>
              <a:ext uri="{FF2B5EF4-FFF2-40B4-BE49-F238E27FC236}">
                <a16:creationId xmlns:a16="http://schemas.microsoft.com/office/drawing/2014/main" id="{386D1040-D832-46AB-9C78-446A15B90ACD}"/>
              </a:ext>
            </a:extLst>
          </p:cNvPr>
          <p:cNvSpPr>
            <a:spLocks noGrp="1" noChangeArrowheads="1"/>
          </p:cNvSpPr>
          <p:nvPr>
            <p:ph type="sldNum" sz="quarter" idx="12"/>
          </p:nvPr>
        </p:nvSpPr>
        <p:spPr>
          <a:ln/>
        </p:spPr>
        <p:txBody>
          <a:bodyPr/>
          <a:lstStyle>
            <a:lvl1pPr>
              <a:defRPr/>
            </a:lvl1pPr>
          </a:lstStyle>
          <a:p>
            <a:pPr>
              <a:defRPr/>
            </a:pPr>
            <a:fld id="{AA7E245E-389F-4598-9BA6-CACB84AE0A6C}" type="slidenum">
              <a:rPr lang="en-US" altLang="zh-CN"/>
              <a:pPr>
                <a:defRPr/>
              </a:pPr>
              <a:t>‹#›</a:t>
            </a:fld>
            <a:endParaRPr lang="en-US" altLang="zh-CN"/>
          </a:p>
        </p:txBody>
      </p:sp>
    </p:spTree>
    <p:extLst>
      <p:ext uri="{BB962C8B-B14F-4D97-AF65-F5344CB8AC3E}">
        <p14:creationId xmlns:p14="http://schemas.microsoft.com/office/powerpoint/2010/main" val="31581339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685800" y="1981200"/>
            <a:ext cx="3810000" cy="4114800"/>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48200" y="1981200"/>
            <a:ext cx="3810000" cy="4114800"/>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Rectangle 4">
            <a:extLst>
              <a:ext uri="{FF2B5EF4-FFF2-40B4-BE49-F238E27FC236}">
                <a16:creationId xmlns:a16="http://schemas.microsoft.com/office/drawing/2014/main" id="{7CFCB928-3BFA-484F-BF58-FE62A23DB2E9}"/>
              </a:ext>
            </a:extLst>
          </p:cNvPr>
          <p:cNvSpPr>
            <a:spLocks noGrp="1" noChangeArrowheads="1"/>
          </p:cNvSpPr>
          <p:nvPr>
            <p:ph type="dt" sz="half" idx="10"/>
          </p:nvPr>
        </p:nvSpPr>
        <p:spPr>
          <a:ln/>
        </p:spPr>
        <p:txBody>
          <a:bodyPr/>
          <a:lstStyle>
            <a:lvl1pPr>
              <a:defRPr/>
            </a:lvl1pPr>
          </a:lstStyle>
          <a:p>
            <a:pPr>
              <a:defRPr/>
            </a:pPr>
            <a:endParaRPr lang="en-US" altLang="zh-CN"/>
          </a:p>
        </p:txBody>
      </p:sp>
      <p:sp>
        <p:nvSpPr>
          <p:cNvPr id="6" name="Rectangle 5">
            <a:extLst>
              <a:ext uri="{FF2B5EF4-FFF2-40B4-BE49-F238E27FC236}">
                <a16:creationId xmlns:a16="http://schemas.microsoft.com/office/drawing/2014/main" id="{36CD784F-047A-4969-852E-C2E99E4249BA}"/>
              </a:ext>
            </a:extLst>
          </p:cNvPr>
          <p:cNvSpPr>
            <a:spLocks noGrp="1" noChangeArrowheads="1"/>
          </p:cNvSpPr>
          <p:nvPr>
            <p:ph type="ftr" sz="quarter" idx="11"/>
          </p:nvPr>
        </p:nvSpPr>
        <p:spPr>
          <a:ln/>
        </p:spPr>
        <p:txBody>
          <a:bodyPr/>
          <a:lstStyle>
            <a:lvl1pPr>
              <a:defRPr/>
            </a:lvl1pPr>
          </a:lstStyle>
          <a:p>
            <a:pPr>
              <a:defRPr/>
            </a:pPr>
            <a:endParaRPr lang="en-US" altLang="zh-CN"/>
          </a:p>
        </p:txBody>
      </p:sp>
      <p:sp>
        <p:nvSpPr>
          <p:cNvPr id="7" name="Rectangle 6">
            <a:extLst>
              <a:ext uri="{FF2B5EF4-FFF2-40B4-BE49-F238E27FC236}">
                <a16:creationId xmlns:a16="http://schemas.microsoft.com/office/drawing/2014/main" id="{4C513178-3933-4171-905E-829B9565DCEA}"/>
              </a:ext>
            </a:extLst>
          </p:cNvPr>
          <p:cNvSpPr>
            <a:spLocks noGrp="1" noChangeArrowheads="1"/>
          </p:cNvSpPr>
          <p:nvPr>
            <p:ph type="sldNum" sz="quarter" idx="12"/>
          </p:nvPr>
        </p:nvSpPr>
        <p:spPr>
          <a:ln/>
        </p:spPr>
        <p:txBody>
          <a:bodyPr/>
          <a:lstStyle>
            <a:lvl1pPr>
              <a:defRPr/>
            </a:lvl1pPr>
          </a:lstStyle>
          <a:p>
            <a:pPr>
              <a:defRPr/>
            </a:pPr>
            <a:fld id="{272DB946-EF1D-4789-AA42-BA2F001FEF98}" type="slidenum">
              <a:rPr lang="en-US" altLang="zh-CN"/>
              <a:pPr>
                <a:defRPr/>
              </a:pPr>
              <a:t>‹#›</a:t>
            </a:fld>
            <a:endParaRPr lang="en-US" altLang="zh-CN"/>
          </a:p>
        </p:txBody>
      </p:sp>
    </p:spTree>
    <p:extLst>
      <p:ext uri="{BB962C8B-B14F-4D97-AF65-F5344CB8AC3E}">
        <p14:creationId xmlns:p14="http://schemas.microsoft.com/office/powerpoint/2010/main" val="14365286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30238" y="365125"/>
            <a:ext cx="7886700" cy="1325563"/>
          </a:xfrm>
        </p:spPr>
        <p:txBody>
          <a:bodyPr/>
          <a:lstStyle/>
          <a:p>
            <a:r>
              <a:rPr lang="zh-CN" altLang="en-US"/>
              <a:t>单击此处编辑母版标题样式</a:t>
            </a:r>
          </a:p>
        </p:txBody>
      </p:sp>
      <p:sp>
        <p:nvSpPr>
          <p:cNvPr id="3" name="文本占位符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p:cNvSpPr>
            <a:spLocks noGrp="1"/>
          </p:cNvSpPr>
          <p:nvPr>
            <p:ph sz="half" idx="2"/>
          </p:nvPr>
        </p:nvSpPr>
        <p:spPr>
          <a:xfrm>
            <a:off x="630238" y="2505075"/>
            <a:ext cx="386873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p:cNvSpPr>
            <a:spLocks noGrp="1"/>
          </p:cNvSpPr>
          <p:nvPr>
            <p:ph sz="quarter" idx="4"/>
          </p:nvPr>
        </p:nvSpPr>
        <p:spPr>
          <a:xfrm>
            <a:off x="4629150" y="2505075"/>
            <a:ext cx="38877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Rectangle 4">
            <a:extLst>
              <a:ext uri="{FF2B5EF4-FFF2-40B4-BE49-F238E27FC236}">
                <a16:creationId xmlns:a16="http://schemas.microsoft.com/office/drawing/2014/main" id="{F25718D6-3EC0-4CD3-9D18-BE9110E1643A}"/>
              </a:ext>
            </a:extLst>
          </p:cNvPr>
          <p:cNvSpPr>
            <a:spLocks noGrp="1" noChangeArrowheads="1"/>
          </p:cNvSpPr>
          <p:nvPr>
            <p:ph type="dt" sz="half" idx="10"/>
          </p:nvPr>
        </p:nvSpPr>
        <p:spPr>
          <a:ln/>
        </p:spPr>
        <p:txBody>
          <a:bodyPr/>
          <a:lstStyle>
            <a:lvl1pPr>
              <a:defRPr/>
            </a:lvl1pPr>
          </a:lstStyle>
          <a:p>
            <a:pPr>
              <a:defRPr/>
            </a:pPr>
            <a:endParaRPr lang="en-US" altLang="zh-CN"/>
          </a:p>
        </p:txBody>
      </p:sp>
      <p:sp>
        <p:nvSpPr>
          <p:cNvPr id="8" name="Rectangle 5">
            <a:extLst>
              <a:ext uri="{FF2B5EF4-FFF2-40B4-BE49-F238E27FC236}">
                <a16:creationId xmlns:a16="http://schemas.microsoft.com/office/drawing/2014/main" id="{B0D15879-F7EC-438D-BC73-40BB5CE70C14}"/>
              </a:ext>
            </a:extLst>
          </p:cNvPr>
          <p:cNvSpPr>
            <a:spLocks noGrp="1" noChangeArrowheads="1"/>
          </p:cNvSpPr>
          <p:nvPr>
            <p:ph type="ftr" sz="quarter" idx="11"/>
          </p:nvPr>
        </p:nvSpPr>
        <p:spPr>
          <a:ln/>
        </p:spPr>
        <p:txBody>
          <a:bodyPr/>
          <a:lstStyle>
            <a:lvl1pPr>
              <a:defRPr/>
            </a:lvl1pPr>
          </a:lstStyle>
          <a:p>
            <a:pPr>
              <a:defRPr/>
            </a:pPr>
            <a:endParaRPr lang="en-US" altLang="zh-CN"/>
          </a:p>
        </p:txBody>
      </p:sp>
      <p:sp>
        <p:nvSpPr>
          <p:cNvPr id="9" name="Rectangle 6">
            <a:extLst>
              <a:ext uri="{FF2B5EF4-FFF2-40B4-BE49-F238E27FC236}">
                <a16:creationId xmlns:a16="http://schemas.microsoft.com/office/drawing/2014/main" id="{8006DC10-4DD1-4326-B2EF-987D3E21F45A}"/>
              </a:ext>
            </a:extLst>
          </p:cNvPr>
          <p:cNvSpPr>
            <a:spLocks noGrp="1" noChangeArrowheads="1"/>
          </p:cNvSpPr>
          <p:nvPr>
            <p:ph type="sldNum" sz="quarter" idx="12"/>
          </p:nvPr>
        </p:nvSpPr>
        <p:spPr>
          <a:ln/>
        </p:spPr>
        <p:txBody>
          <a:bodyPr/>
          <a:lstStyle>
            <a:lvl1pPr>
              <a:defRPr/>
            </a:lvl1pPr>
          </a:lstStyle>
          <a:p>
            <a:pPr>
              <a:defRPr/>
            </a:pPr>
            <a:fld id="{D08EFC66-3C3A-4BBD-97D3-1DAC9BC1FC59}" type="slidenum">
              <a:rPr lang="en-US" altLang="zh-CN"/>
              <a:pPr>
                <a:defRPr/>
              </a:pPr>
              <a:t>‹#›</a:t>
            </a:fld>
            <a:endParaRPr lang="en-US" altLang="zh-CN"/>
          </a:p>
        </p:txBody>
      </p:sp>
    </p:spTree>
    <p:extLst>
      <p:ext uri="{BB962C8B-B14F-4D97-AF65-F5344CB8AC3E}">
        <p14:creationId xmlns:p14="http://schemas.microsoft.com/office/powerpoint/2010/main" val="7793971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Rectangle 4">
            <a:extLst>
              <a:ext uri="{FF2B5EF4-FFF2-40B4-BE49-F238E27FC236}">
                <a16:creationId xmlns:a16="http://schemas.microsoft.com/office/drawing/2014/main" id="{BBF25665-0233-431D-9946-A2F10147257E}"/>
              </a:ext>
            </a:extLst>
          </p:cNvPr>
          <p:cNvSpPr>
            <a:spLocks noGrp="1" noChangeArrowheads="1"/>
          </p:cNvSpPr>
          <p:nvPr>
            <p:ph type="dt" sz="half" idx="10"/>
          </p:nvPr>
        </p:nvSpPr>
        <p:spPr>
          <a:ln/>
        </p:spPr>
        <p:txBody>
          <a:bodyPr/>
          <a:lstStyle>
            <a:lvl1pPr>
              <a:defRPr/>
            </a:lvl1pPr>
          </a:lstStyle>
          <a:p>
            <a:pPr>
              <a:defRPr/>
            </a:pPr>
            <a:endParaRPr lang="en-US" altLang="zh-CN"/>
          </a:p>
        </p:txBody>
      </p:sp>
      <p:sp>
        <p:nvSpPr>
          <p:cNvPr id="4" name="Rectangle 5">
            <a:extLst>
              <a:ext uri="{FF2B5EF4-FFF2-40B4-BE49-F238E27FC236}">
                <a16:creationId xmlns:a16="http://schemas.microsoft.com/office/drawing/2014/main" id="{FA462DA9-A7AC-4215-B056-B089B3CC4696}"/>
              </a:ext>
            </a:extLst>
          </p:cNvPr>
          <p:cNvSpPr>
            <a:spLocks noGrp="1" noChangeArrowheads="1"/>
          </p:cNvSpPr>
          <p:nvPr>
            <p:ph type="ftr" sz="quarter" idx="11"/>
          </p:nvPr>
        </p:nvSpPr>
        <p:spPr>
          <a:ln/>
        </p:spPr>
        <p:txBody>
          <a:bodyPr/>
          <a:lstStyle>
            <a:lvl1pPr>
              <a:defRPr/>
            </a:lvl1pPr>
          </a:lstStyle>
          <a:p>
            <a:pPr>
              <a:defRPr/>
            </a:pPr>
            <a:endParaRPr lang="en-US" altLang="zh-CN"/>
          </a:p>
        </p:txBody>
      </p:sp>
      <p:sp>
        <p:nvSpPr>
          <p:cNvPr id="5" name="Rectangle 6">
            <a:extLst>
              <a:ext uri="{FF2B5EF4-FFF2-40B4-BE49-F238E27FC236}">
                <a16:creationId xmlns:a16="http://schemas.microsoft.com/office/drawing/2014/main" id="{89EA7471-D803-47AB-ABE0-D8DA9D9493A0}"/>
              </a:ext>
            </a:extLst>
          </p:cNvPr>
          <p:cNvSpPr>
            <a:spLocks noGrp="1" noChangeArrowheads="1"/>
          </p:cNvSpPr>
          <p:nvPr>
            <p:ph type="sldNum" sz="quarter" idx="12"/>
          </p:nvPr>
        </p:nvSpPr>
        <p:spPr>
          <a:ln/>
        </p:spPr>
        <p:txBody>
          <a:bodyPr/>
          <a:lstStyle>
            <a:lvl1pPr>
              <a:defRPr/>
            </a:lvl1pPr>
          </a:lstStyle>
          <a:p>
            <a:pPr>
              <a:defRPr/>
            </a:pPr>
            <a:fld id="{784520B5-1129-42D5-9AD8-FA7FF5CE20AE}" type="slidenum">
              <a:rPr lang="en-US" altLang="zh-CN"/>
              <a:pPr>
                <a:defRPr/>
              </a:pPr>
              <a:t>‹#›</a:t>
            </a:fld>
            <a:endParaRPr lang="en-US" altLang="zh-CN"/>
          </a:p>
        </p:txBody>
      </p:sp>
    </p:spTree>
    <p:extLst>
      <p:ext uri="{BB962C8B-B14F-4D97-AF65-F5344CB8AC3E}">
        <p14:creationId xmlns:p14="http://schemas.microsoft.com/office/powerpoint/2010/main" val="1740315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185EECDB-8D6C-4611-912D-99DE3C8FAA18}"/>
              </a:ext>
            </a:extLst>
          </p:cNvPr>
          <p:cNvSpPr>
            <a:spLocks noGrp="1" noChangeArrowheads="1"/>
          </p:cNvSpPr>
          <p:nvPr>
            <p:ph type="dt" sz="half" idx="10"/>
          </p:nvPr>
        </p:nvSpPr>
        <p:spPr>
          <a:ln/>
        </p:spPr>
        <p:txBody>
          <a:bodyPr/>
          <a:lstStyle>
            <a:lvl1pPr>
              <a:defRPr/>
            </a:lvl1pPr>
          </a:lstStyle>
          <a:p>
            <a:pPr>
              <a:defRPr/>
            </a:pPr>
            <a:endParaRPr lang="en-US" altLang="zh-CN"/>
          </a:p>
        </p:txBody>
      </p:sp>
      <p:sp>
        <p:nvSpPr>
          <p:cNvPr id="3" name="Rectangle 5">
            <a:extLst>
              <a:ext uri="{FF2B5EF4-FFF2-40B4-BE49-F238E27FC236}">
                <a16:creationId xmlns:a16="http://schemas.microsoft.com/office/drawing/2014/main" id="{A95F6DFA-51CF-40B8-AD67-529F7D07FD8F}"/>
              </a:ext>
            </a:extLst>
          </p:cNvPr>
          <p:cNvSpPr>
            <a:spLocks noGrp="1" noChangeArrowheads="1"/>
          </p:cNvSpPr>
          <p:nvPr>
            <p:ph type="ftr" sz="quarter" idx="11"/>
          </p:nvPr>
        </p:nvSpPr>
        <p:spPr>
          <a:ln/>
        </p:spPr>
        <p:txBody>
          <a:bodyPr/>
          <a:lstStyle>
            <a:lvl1pPr>
              <a:defRPr/>
            </a:lvl1pPr>
          </a:lstStyle>
          <a:p>
            <a:pPr>
              <a:defRPr/>
            </a:pPr>
            <a:endParaRPr lang="en-US" altLang="zh-CN"/>
          </a:p>
        </p:txBody>
      </p:sp>
      <p:sp>
        <p:nvSpPr>
          <p:cNvPr id="4" name="Rectangle 6">
            <a:extLst>
              <a:ext uri="{FF2B5EF4-FFF2-40B4-BE49-F238E27FC236}">
                <a16:creationId xmlns:a16="http://schemas.microsoft.com/office/drawing/2014/main" id="{9F7F8848-E0DF-47A1-AA78-2BCC36DD376F}"/>
              </a:ext>
            </a:extLst>
          </p:cNvPr>
          <p:cNvSpPr>
            <a:spLocks noGrp="1" noChangeArrowheads="1"/>
          </p:cNvSpPr>
          <p:nvPr>
            <p:ph type="sldNum" sz="quarter" idx="12"/>
          </p:nvPr>
        </p:nvSpPr>
        <p:spPr>
          <a:ln/>
        </p:spPr>
        <p:txBody>
          <a:bodyPr/>
          <a:lstStyle>
            <a:lvl1pPr>
              <a:defRPr/>
            </a:lvl1pPr>
          </a:lstStyle>
          <a:p>
            <a:pPr>
              <a:defRPr/>
            </a:pPr>
            <a:fld id="{94CBF36F-1BD8-4A24-9586-6145559A43FC}" type="slidenum">
              <a:rPr lang="en-US" altLang="zh-CN"/>
              <a:pPr>
                <a:defRPr/>
              </a:pPr>
              <a:t>‹#›</a:t>
            </a:fld>
            <a:endParaRPr lang="en-US" altLang="zh-CN"/>
          </a:p>
        </p:txBody>
      </p:sp>
    </p:spTree>
    <p:extLst>
      <p:ext uri="{BB962C8B-B14F-4D97-AF65-F5344CB8AC3E}">
        <p14:creationId xmlns:p14="http://schemas.microsoft.com/office/powerpoint/2010/main" val="35357319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30238" y="457200"/>
            <a:ext cx="2949575"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Rectangle 4">
            <a:extLst>
              <a:ext uri="{FF2B5EF4-FFF2-40B4-BE49-F238E27FC236}">
                <a16:creationId xmlns:a16="http://schemas.microsoft.com/office/drawing/2014/main" id="{1DFE2819-8138-4D65-B5DA-6558C7482F7D}"/>
              </a:ext>
            </a:extLst>
          </p:cNvPr>
          <p:cNvSpPr>
            <a:spLocks noGrp="1" noChangeArrowheads="1"/>
          </p:cNvSpPr>
          <p:nvPr>
            <p:ph type="dt" sz="half" idx="10"/>
          </p:nvPr>
        </p:nvSpPr>
        <p:spPr>
          <a:ln/>
        </p:spPr>
        <p:txBody>
          <a:bodyPr/>
          <a:lstStyle>
            <a:lvl1pPr>
              <a:defRPr/>
            </a:lvl1pPr>
          </a:lstStyle>
          <a:p>
            <a:pPr>
              <a:defRPr/>
            </a:pPr>
            <a:endParaRPr lang="en-US" altLang="zh-CN"/>
          </a:p>
        </p:txBody>
      </p:sp>
      <p:sp>
        <p:nvSpPr>
          <p:cNvPr id="6" name="Rectangle 5">
            <a:extLst>
              <a:ext uri="{FF2B5EF4-FFF2-40B4-BE49-F238E27FC236}">
                <a16:creationId xmlns:a16="http://schemas.microsoft.com/office/drawing/2014/main" id="{72F95AB7-298F-4798-A4BF-C5976A8BF5B2}"/>
              </a:ext>
            </a:extLst>
          </p:cNvPr>
          <p:cNvSpPr>
            <a:spLocks noGrp="1" noChangeArrowheads="1"/>
          </p:cNvSpPr>
          <p:nvPr>
            <p:ph type="ftr" sz="quarter" idx="11"/>
          </p:nvPr>
        </p:nvSpPr>
        <p:spPr>
          <a:ln/>
        </p:spPr>
        <p:txBody>
          <a:bodyPr/>
          <a:lstStyle>
            <a:lvl1pPr>
              <a:defRPr/>
            </a:lvl1pPr>
          </a:lstStyle>
          <a:p>
            <a:pPr>
              <a:defRPr/>
            </a:pPr>
            <a:endParaRPr lang="en-US" altLang="zh-CN"/>
          </a:p>
        </p:txBody>
      </p:sp>
      <p:sp>
        <p:nvSpPr>
          <p:cNvPr id="7" name="Rectangle 6">
            <a:extLst>
              <a:ext uri="{FF2B5EF4-FFF2-40B4-BE49-F238E27FC236}">
                <a16:creationId xmlns:a16="http://schemas.microsoft.com/office/drawing/2014/main" id="{DF51B4D6-9DA9-41B5-BC95-FC4D48F8726E}"/>
              </a:ext>
            </a:extLst>
          </p:cNvPr>
          <p:cNvSpPr>
            <a:spLocks noGrp="1" noChangeArrowheads="1"/>
          </p:cNvSpPr>
          <p:nvPr>
            <p:ph type="sldNum" sz="quarter" idx="12"/>
          </p:nvPr>
        </p:nvSpPr>
        <p:spPr>
          <a:ln/>
        </p:spPr>
        <p:txBody>
          <a:bodyPr/>
          <a:lstStyle>
            <a:lvl1pPr>
              <a:defRPr/>
            </a:lvl1pPr>
          </a:lstStyle>
          <a:p>
            <a:pPr>
              <a:defRPr/>
            </a:pPr>
            <a:fld id="{D5EC227C-F715-459C-99D4-F96F447C377F}" type="slidenum">
              <a:rPr lang="en-US" altLang="zh-CN"/>
              <a:pPr>
                <a:defRPr/>
              </a:pPr>
              <a:t>‹#›</a:t>
            </a:fld>
            <a:endParaRPr lang="en-US" altLang="zh-CN"/>
          </a:p>
        </p:txBody>
      </p:sp>
    </p:spTree>
    <p:extLst>
      <p:ext uri="{BB962C8B-B14F-4D97-AF65-F5344CB8AC3E}">
        <p14:creationId xmlns:p14="http://schemas.microsoft.com/office/powerpoint/2010/main" val="38072440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30238" y="457200"/>
            <a:ext cx="2949575"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a:p>
        </p:txBody>
      </p:sp>
      <p:sp>
        <p:nvSpPr>
          <p:cNvPr id="4" name="文本占位符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Rectangle 4">
            <a:extLst>
              <a:ext uri="{FF2B5EF4-FFF2-40B4-BE49-F238E27FC236}">
                <a16:creationId xmlns:a16="http://schemas.microsoft.com/office/drawing/2014/main" id="{D39095E3-EF75-46EE-A813-0C721E35B2C3}"/>
              </a:ext>
            </a:extLst>
          </p:cNvPr>
          <p:cNvSpPr>
            <a:spLocks noGrp="1" noChangeArrowheads="1"/>
          </p:cNvSpPr>
          <p:nvPr>
            <p:ph type="dt" sz="half" idx="10"/>
          </p:nvPr>
        </p:nvSpPr>
        <p:spPr>
          <a:ln/>
        </p:spPr>
        <p:txBody>
          <a:bodyPr/>
          <a:lstStyle>
            <a:lvl1pPr>
              <a:defRPr/>
            </a:lvl1pPr>
          </a:lstStyle>
          <a:p>
            <a:pPr>
              <a:defRPr/>
            </a:pPr>
            <a:endParaRPr lang="en-US" altLang="zh-CN"/>
          </a:p>
        </p:txBody>
      </p:sp>
      <p:sp>
        <p:nvSpPr>
          <p:cNvPr id="6" name="Rectangle 5">
            <a:extLst>
              <a:ext uri="{FF2B5EF4-FFF2-40B4-BE49-F238E27FC236}">
                <a16:creationId xmlns:a16="http://schemas.microsoft.com/office/drawing/2014/main" id="{FD5C910A-136E-4AD3-B28A-793D07C4DF39}"/>
              </a:ext>
            </a:extLst>
          </p:cNvPr>
          <p:cNvSpPr>
            <a:spLocks noGrp="1" noChangeArrowheads="1"/>
          </p:cNvSpPr>
          <p:nvPr>
            <p:ph type="ftr" sz="quarter" idx="11"/>
          </p:nvPr>
        </p:nvSpPr>
        <p:spPr>
          <a:ln/>
        </p:spPr>
        <p:txBody>
          <a:bodyPr/>
          <a:lstStyle>
            <a:lvl1pPr>
              <a:defRPr/>
            </a:lvl1pPr>
          </a:lstStyle>
          <a:p>
            <a:pPr>
              <a:defRPr/>
            </a:pPr>
            <a:endParaRPr lang="en-US" altLang="zh-CN"/>
          </a:p>
        </p:txBody>
      </p:sp>
      <p:sp>
        <p:nvSpPr>
          <p:cNvPr id="7" name="Rectangle 6">
            <a:extLst>
              <a:ext uri="{FF2B5EF4-FFF2-40B4-BE49-F238E27FC236}">
                <a16:creationId xmlns:a16="http://schemas.microsoft.com/office/drawing/2014/main" id="{2E05EF00-2EB8-4A7C-8EDB-73930E6D3128}"/>
              </a:ext>
            </a:extLst>
          </p:cNvPr>
          <p:cNvSpPr>
            <a:spLocks noGrp="1" noChangeArrowheads="1"/>
          </p:cNvSpPr>
          <p:nvPr>
            <p:ph type="sldNum" sz="quarter" idx="12"/>
          </p:nvPr>
        </p:nvSpPr>
        <p:spPr>
          <a:ln/>
        </p:spPr>
        <p:txBody>
          <a:bodyPr/>
          <a:lstStyle>
            <a:lvl1pPr>
              <a:defRPr/>
            </a:lvl1pPr>
          </a:lstStyle>
          <a:p>
            <a:pPr>
              <a:defRPr/>
            </a:pPr>
            <a:fld id="{1C46E0C9-D29F-4965-8717-808095AE5FCA}" type="slidenum">
              <a:rPr lang="en-US" altLang="zh-CN"/>
              <a:pPr>
                <a:defRPr/>
              </a:pPr>
              <a:t>‹#›</a:t>
            </a:fld>
            <a:endParaRPr lang="en-US" altLang="zh-CN"/>
          </a:p>
        </p:txBody>
      </p:sp>
    </p:spTree>
    <p:extLst>
      <p:ext uri="{BB962C8B-B14F-4D97-AF65-F5344CB8AC3E}">
        <p14:creationId xmlns:p14="http://schemas.microsoft.com/office/powerpoint/2010/main" val="33877006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Rectangle 4">
            <a:extLst>
              <a:ext uri="{FF2B5EF4-FFF2-40B4-BE49-F238E27FC236}">
                <a16:creationId xmlns:a16="http://schemas.microsoft.com/office/drawing/2014/main" id="{5ECB91A4-957C-4758-8518-957A5C7E0525}"/>
              </a:ext>
            </a:extLst>
          </p:cNvPr>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5">
            <a:extLst>
              <a:ext uri="{FF2B5EF4-FFF2-40B4-BE49-F238E27FC236}">
                <a16:creationId xmlns:a16="http://schemas.microsoft.com/office/drawing/2014/main" id="{60E3D630-D17B-4EBD-A58B-F81C232C052D}"/>
              </a:ext>
            </a:extLst>
          </p:cNvPr>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6">
            <a:extLst>
              <a:ext uri="{FF2B5EF4-FFF2-40B4-BE49-F238E27FC236}">
                <a16:creationId xmlns:a16="http://schemas.microsoft.com/office/drawing/2014/main" id="{A6002A61-2369-4401-9185-E9EB207C41E2}"/>
              </a:ext>
            </a:extLst>
          </p:cNvPr>
          <p:cNvSpPr>
            <a:spLocks noGrp="1" noChangeArrowheads="1"/>
          </p:cNvSpPr>
          <p:nvPr>
            <p:ph type="sldNum" sz="quarter" idx="12"/>
          </p:nvPr>
        </p:nvSpPr>
        <p:spPr>
          <a:ln/>
        </p:spPr>
        <p:txBody>
          <a:bodyPr/>
          <a:lstStyle>
            <a:lvl1pPr>
              <a:defRPr/>
            </a:lvl1pPr>
          </a:lstStyle>
          <a:p>
            <a:pPr>
              <a:defRPr/>
            </a:pPr>
            <a:fld id="{B9B92BD0-523B-47D3-B74C-4220215E81A2}" type="slidenum">
              <a:rPr lang="en-US" altLang="zh-CN"/>
              <a:pPr>
                <a:defRPr/>
              </a:pPr>
              <a:t>‹#›</a:t>
            </a:fld>
            <a:endParaRPr lang="en-US" altLang="zh-CN"/>
          </a:p>
        </p:txBody>
      </p:sp>
    </p:spTree>
    <p:extLst>
      <p:ext uri="{BB962C8B-B14F-4D97-AF65-F5344CB8AC3E}">
        <p14:creationId xmlns:p14="http://schemas.microsoft.com/office/powerpoint/2010/main" val="10435511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15100" y="609600"/>
            <a:ext cx="1943100" cy="5486400"/>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685800" y="609600"/>
            <a:ext cx="5676900" cy="5486400"/>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Rectangle 4">
            <a:extLst>
              <a:ext uri="{FF2B5EF4-FFF2-40B4-BE49-F238E27FC236}">
                <a16:creationId xmlns:a16="http://schemas.microsoft.com/office/drawing/2014/main" id="{F44CB083-2ACF-4250-8460-9C92386EB478}"/>
              </a:ext>
            </a:extLst>
          </p:cNvPr>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5">
            <a:extLst>
              <a:ext uri="{FF2B5EF4-FFF2-40B4-BE49-F238E27FC236}">
                <a16:creationId xmlns:a16="http://schemas.microsoft.com/office/drawing/2014/main" id="{118EE9D6-3BDA-45B7-A9D0-84345F2E8F88}"/>
              </a:ext>
            </a:extLst>
          </p:cNvPr>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6">
            <a:extLst>
              <a:ext uri="{FF2B5EF4-FFF2-40B4-BE49-F238E27FC236}">
                <a16:creationId xmlns:a16="http://schemas.microsoft.com/office/drawing/2014/main" id="{F34E23C2-57C3-4326-8E99-DB34D887CC17}"/>
              </a:ext>
            </a:extLst>
          </p:cNvPr>
          <p:cNvSpPr>
            <a:spLocks noGrp="1" noChangeArrowheads="1"/>
          </p:cNvSpPr>
          <p:nvPr>
            <p:ph type="sldNum" sz="quarter" idx="12"/>
          </p:nvPr>
        </p:nvSpPr>
        <p:spPr>
          <a:ln/>
        </p:spPr>
        <p:txBody>
          <a:bodyPr/>
          <a:lstStyle>
            <a:lvl1pPr>
              <a:defRPr/>
            </a:lvl1pPr>
          </a:lstStyle>
          <a:p>
            <a:pPr>
              <a:defRPr/>
            </a:pPr>
            <a:fld id="{E37BCB6A-9985-4A62-BABE-63860DF31F5C}" type="slidenum">
              <a:rPr lang="en-US" altLang="zh-CN"/>
              <a:pPr>
                <a:defRPr/>
              </a:pPr>
              <a:t>‹#›</a:t>
            </a:fld>
            <a:endParaRPr lang="en-US" altLang="zh-CN"/>
          </a:p>
        </p:txBody>
      </p:sp>
    </p:spTree>
    <p:extLst>
      <p:ext uri="{BB962C8B-B14F-4D97-AF65-F5344CB8AC3E}">
        <p14:creationId xmlns:p14="http://schemas.microsoft.com/office/powerpoint/2010/main" val="4311048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85A21E3E-CF00-49B6-A081-2FC3B32DED1C}"/>
              </a:ext>
            </a:extLst>
          </p:cNvPr>
          <p:cNvSpPr>
            <a:spLocks noGrp="1" noChangeArrowheads="1"/>
          </p:cNvSpPr>
          <p:nvPr>
            <p:ph type="title"/>
          </p:nvPr>
        </p:nvSpPr>
        <p:spPr bwMode="auto">
          <a:xfrm>
            <a:off x="685800" y="609600"/>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p>
        </p:txBody>
      </p:sp>
      <p:sp>
        <p:nvSpPr>
          <p:cNvPr id="1027" name="Rectangle 3">
            <a:extLst>
              <a:ext uri="{FF2B5EF4-FFF2-40B4-BE49-F238E27FC236}">
                <a16:creationId xmlns:a16="http://schemas.microsoft.com/office/drawing/2014/main" id="{1399D37B-03C0-497B-B2C4-EFE1F85FD59A}"/>
              </a:ext>
            </a:extLst>
          </p:cNvPr>
          <p:cNvSpPr>
            <a:spLocks noGrp="1" noChangeArrowheads="1"/>
          </p:cNvSpPr>
          <p:nvPr>
            <p:ph type="body" idx="1"/>
          </p:nvPr>
        </p:nvSpPr>
        <p:spPr bwMode="auto">
          <a:xfrm>
            <a:off x="685800" y="1981200"/>
            <a:ext cx="7772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028" name="Rectangle 4">
            <a:extLst>
              <a:ext uri="{FF2B5EF4-FFF2-40B4-BE49-F238E27FC236}">
                <a16:creationId xmlns:a16="http://schemas.microsoft.com/office/drawing/2014/main" id="{36E7E2DD-3B9F-4D6B-B610-19B64A7D358F}"/>
              </a:ext>
            </a:extLst>
          </p:cNvPr>
          <p:cNvSpPr>
            <a:spLocks noGrp="1" noChangeArrowheads="1"/>
          </p:cNvSpPr>
          <p:nvPr>
            <p:ph type="dt" sz="half" idx="2"/>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sz="1400" b="0"/>
            </a:lvl1pPr>
          </a:lstStyle>
          <a:p>
            <a:pPr>
              <a:defRPr/>
            </a:pPr>
            <a:endParaRPr lang="en-US" altLang="zh-CN"/>
          </a:p>
        </p:txBody>
      </p:sp>
      <p:sp>
        <p:nvSpPr>
          <p:cNvPr id="1029" name="Rectangle 5">
            <a:extLst>
              <a:ext uri="{FF2B5EF4-FFF2-40B4-BE49-F238E27FC236}">
                <a16:creationId xmlns:a16="http://schemas.microsoft.com/office/drawing/2014/main" id="{15D04D3C-47DA-447A-B3C7-7406D394D826}"/>
              </a:ext>
            </a:extLst>
          </p:cNvPr>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400" b="0"/>
            </a:lvl1pPr>
          </a:lstStyle>
          <a:p>
            <a:pPr>
              <a:defRPr/>
            </a:pPr>
            <a:endParaRPr lang="en-US" altLang="zh-CN"/>
          </a:p>
        </p:txBody>
      </p:sp>
      <p:sp>
        <p:nvSpPr>
          <p:cNvPr id="1030" name="Rectangle 6">
            <a:extLst>
              <a:ext uri="{FF2B5EF4-FFF2-40B4-BE49-F238E27FC236}">
                <a16:creationId xmlns:a16="http://schemas.microsoft.com/office/drawing/2014/main" id="{D611FE61-B658-4D46-B284-9526ADD562AC}"/>
              </a:ext>
            </a:extLst>
          </p:cNvPr>
          <p:cNvSpPr>
            <a:spLocks noGrp="1" noChangeArrowheads="1"/>
          </p:cNvSpPr>
          <p:nvPr>
            <p:ph type="sldNum" sz="quarter" idx="4"/>
          </p:nvPr>
        </p:nvSpPr>
        <p:spPr bwMode="auto">
          <a:xfrm>
            <a:off x="65532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400" b="0"/>
            </a:lvl1pPr>
          </a:lstStyle>
          <a:p>
            <a:pPr>
              <a:defRPr/>
            </a:pPr>
            <a:fld id="{B8DDBC44-6BAC-4717-B200-153763EDA275}" type="slidenum">
              <a:rPr lang="en-US" altLang="zh-CN"/>
              <a:pPr>
                <a:defRPr/>
              </a:pPr>
              <a:t>‹#›</a:t>
            </a:fld>
            <a:endParaRPr lang="en-US" altLang="zh-CN"/>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rtl="0" eaLnBrk="0" fontAlgn="base" hangingPunct="0">
        <a:spcBef>
          <a:spcPct val="0"/>
        </a:spcBef>
        <a:spcAft>
          <a:spcPct val="0"/>
        </a:spcAft>
        <a:defRPr kumimoji="1" sz="4400" kern="12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2pPr>
      <a:lvl3pPr algn="ctr" rtl="0" eaLnBrk="0" fontAlgn="base" hangingPunct="0">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3pPr>
      <a:lvl4pPr algn="ctr" rtl="0" eaLnBrk="0" fontAlgn="base" hangingPunct="0">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4pPr>
      <a:lvl5pPr algn="ctr" rtl="0" eaLnBrk="0" fontAlgn="base" hangingPunct="0">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5pPr>
      <a:lvl6pPr marL="457200" algn="ctr" rtl="0" fontAlgn="base">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6pPr>
      <a:lvl7pPr marL="914400" algn="ctr" rtl="0" fontAlgn="base">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7pPr>
      <a:lvl8pPr marL="1371600" algn="ctr" rtl="0" fontAlgn="base">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8pPr>
      <a:lvl9pPr marL="1828800" algn="ctr" rtl="0" fontAlgn="base">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9pPr>
    </p:titleStyle>
    <p:bodyStyle>
      <a:lvl1pPr marL="342900" indent="-342900" algn="l" rtl="0" eaLnBrk="0" fontAlgn="base" hangingPunct="0">
        <a:spcBef>
          <a:spcPct val="20000"/>
        </a:spcBef>
        <a:spcAft>
          <a:spcPct val="0"/>
        </a:spcAft>
        <a:buChar char="•"/>
        <a:defRPr kumimoji="1"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kumimoji="1"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kumimoji="1"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kumimoji="1"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8" Type="http://schemas.openxmlformats.org/officeDocument/2006/relationships/image" Target="../media/image5.wmf"/><Relationship Id="rId13" Type="http://schemas.openxmlformats.org/officeDocument/2006/relationships/oleObject" Target="../embeddings/oleObject6.bin"/><Relationship Id="rId18" Type="http://schemas.openxmlformats.org/officeDocument/2006/relationships/image" Target="../media/image9.emf"/><Relationship Id="rId3" Type="http://schemas.openxmlformats.org/officeDocument/2006/relationships/oleObject" Target="../embeddings/oleObject1.bin"/><Relationship Id="rId7" Type="http://schemas.openxmlformats.org/officeDocument/2006/relationships/oleObject" Target="../embeddings/oleObject3.bin"/><Relationship Id="rId12" Type="http://schemas.openxmlformats.org/officeDocument/2006/relationships/image" Target="../media/image7.wmf"/><Relationship Id="rId17" Type="http://schemas.openxmlformats.org/officeDocument/2006/relationships/oleObject" Target="../embeddings/oleObject9.bin"/><Relationship Id="rId2" Type="http://schemas.openxmlformats.org/officeDocument/2006/relationships/slideLayout" Target="../slideLayouts/slideLayout7.xml"/><Relationship Id="rId16" Type="http://schemas.openxmlformats.org/officeDocument/2006/relationships/image" Target="../media/image8.emf"/><Relationship Id="rId1" Type="http://schemas.openxmlformats.org/officeDocument/2006/relationships/vmlDrawing" Target="../drawings/vmlDrawing1.vml"/><Relationship Id="rId6" Type="http://schemas.openxmlformats.org/officeDocument/2006/relationships/image" Target="../media/image4.wmf"/><Relationship Id="rId11" Type="http://schemas.openxmlformats.org/officeDocument/2006/relationships/oleObject" Target="../embeddings/oleObject5.bin"/><Relationship Id="rId5" Type="http://schemas.openxmlformats.org/officeDocument/2006/relationships/oleObject" Target="../embeddings/oleObject2.bin"/><Relationship Id="rId15" Type="http://schemas.openxmlformats.org/officeDocument/2006/relationships/oleObject" Target="../embeddings/oleObject8.bin"/><Relationship Id="rId10" Type="http://schemas.openxmlformats.org/officeDocument/2006/relationships/image" Target="../media/image6.wmf"/><Relationship Id="rId4" Type="http://schemas.openxmlformats.org/officeDocument/2006/relationships/image" Target="../media/image3.wmf"/><Relationship Id="rId9" Type="http://schemas.openxmlformats.org/officeDocument/2006/relationships/oleObject" Target="../embeddings/oleObject4.bin"/><Relationship Id="rId14" Type="http://schemas.openxmlformats.org/officeDocument/2006/relationships/oleObject" Target="../embeddings/oleObject7.bin"/></Relationships>
</file>

<file path=ppt/slides/_rels/slide4.xml.rels><?xml version="1.0" encoding="UTF-8" standalone="yes"?>
<Relationships xmlns="http://schemas.openxmlformats.org/package/2006/relationships"><Relationship Id="rId8" Type="http://schemas.openxmlformats.org/officeDocument/2006/relationships/image" Target="../media/image12.wmf"/><Relationship Id="rId13" Type="http://schemas.openxmlformats.org/officeDocument/2006/relationships/oleObject" Target="../embeddings/oleObject15.bin"/><Relationship Id="rId18" Type="http://schemas.openxmlformats.org/officeDocument/2006/relationships/image" Target="../media/image15.emf"/><Relationship Id="rId3" Type="http://schemas.openxmlformats.org/officeDocument/2006/relationships/oleObject" Target="../embeddings/oleObject10.bin"/><Relationship Id="rId7" Type="http://schemas.openxmlformats.org/officeDocument/2006/relationships/oleObject" Target="../embeddings/oleObject12.bin"/><Relationship Id="rId12" Type="http://schemas.openxmlformats.org/officeDocument/2006/relationships/image" Target="../media/image14.wmf"/><Relationship Id="rId17" Type="http://schemas.openxmlformats.org/officeDocument/2006/relationships/oleObject" Target="../embeddings/oleObject17.bin"/><Relationship Id="rId2" Type="http://schemas.openxmlformats.org/officeDocument/2006/relationships/slideLayout" Target="../slideLayouts/slideLayout7.xml"/><Relationship Id="rId16" Type="http://schemas.openxmlformats.org/officeDocument/2006/relationships/image" Target="../media/image7.wmf"/><Relationship Id="rId1" Type="http://schemas.openxmlformats.org/officeDocument/2006/relationships/vmlDrawing" Target="../drawings/vmlDrawing2.vml"/><Relationship Id="rId6" Type="http://schemas.openxmlformats.org/officeDocument/2006/relationships/image" Target="../media/image11.wmf"/><Relationship Id="rId11" Type="http://schemas.openxmlformats.org/officeDocument/2006/relationships/oleObject" Target="../embeddings/oleObject14.bin"/><Relationship Id="rId5" Type="http://schemas.openxmlformats.org/officeDocument/2006/relationships/oleObject" Target="../embeddings/oleObject11.bin"/><Relationship Id="rId15" Type="http://schemas.openxmlformats.org/officeDocument/2006/relationships/oleObject" Target="../embeddings/oleObject16.bin"/><Relationship Id="rId10" Type="http://schemas.openxmlformats.org/officeDocument/2006/relationships/image" Target="../media/image13.wmf"/><Relationship Id="rId4" Type="http://schemas.openxmlformats.org/officeDocument/2006/relationships/image" Target="../media/image10.wmf"/><Relationship Id="rId9" Type="http://schemas.openxmlformats.org/officeDocument/2006/relationships/oleObject" Target="../embeddings/oleObject13.bin"/><Relationship Id="rId14" Type="http://schemas.openxmlformats.org/officeDocument/2006/relationships/image" Target="../media/image6.wmf"/></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8" Type="http://schemas.openxmlformats.org/officeDocument/2006/relationships/image" Target="../media/image18.wmf"/><Relationship Id="rId3" Type="http://schemas.openxmlformats.org/officeDocument/2006/relationships/oleObject" Target="../embeddings/oleObject18.bin"/><Relationship Id="rId7" Type="http://schemas.openxmlformats.org/officeDocument/2006/relationships/oleObject" Target="../embeddings/oleObject20.bin"/><Relationship Id="rId12" Type="http://schemas.openxmlformats.org/officeDocument/2006/relationships/image" Target="../media/image20.wmf"/><Relationship Id="rId2" Type="http://schemas.openxmlformats.org/officeDocument/2006/relationships/slideLayout" Target="../slideLayouts/slideLayout7.xml"/><Relationship Id="rId1" Type="http://schemas.openxmlformats.org/officeDocument/2006/relationships/vmlDrawing" Target="../drawings/vmlDrawing3.vml"/><Relationship Id="rId6" Type="http://schemas.openxmlformats.org/officeDocument/2006/relationships/image" Target="../media/image17.wmf"/><Relationship Id="rId11" Type="http://schemas.openxmlformats.org/officeDocument/2006/relationships/oleObject" Target="../embeddings/oleObject22.bin"/><Relationship Id="rId5" Type="http://schemas.openxmlformats.org/officeDocument/2006/relationships/oleObject" Target="../embeddings/oleObject19.bin"/><Relationship Id="rId10" Type="http://schemas.openxmlformats.org/officeDocument/2006/relationships/image" Target="../media/image19.wmf"/><Relationship Id="rId4" Type="http://schemas.openxmlformats.org/officeDocument/2006/relationships/image" Target="../media/image16.wmf"/><Relationship Id="rId9" Type="http://schemas.openxmlformats.org/officeDocument/2006/relationships/oleObject" Target="../embeddings/oleObject21.bin"/></Relationships>
</file>

<file path=ppt/slides/_rels/slide8.xml.rels><?xml version="1.0" encoding="UTF-8" standalone="yes"?>
<Relationships xmlns="http://schemas.openxmlformats.org/package/2006/relationships"><Relationship Id="rId8" Type="http://schemas.openxmlformats.org/officeDocument/2006/relationships/image" Target="../media/image23.wmf"/><Relationship Id="rId13" Type="http://schemas.openxmlformats.org/officeDocument/2006/relationships/oleObject" Target="../embeddings/oleObject28.bin"/><Relationship Id="rId3" Type="http://schemas.openxmlformats.org/officeDocument/2006/relationships/oleObject" Target="../embeddings/oleObject23.bin"/><Relationship Id="rId7" Type="http://schemas.openxmlformats.org/officeDocument/2006/relationships/oleObject" Target="../embeddings/oleObject25.bin"/><Relationship Id="rId12" Type="http://schemas.openxmlformats.org/officeDocument/2006/relationships/image" Target="../media/image17.wmf"/><Relationship Id="rId2" Type="http://schemas.openxmlformats.org/officeDocument/2006/relationships/slideLayout" Target="../slideLayouts/slideLayout7.xml"/><Relationship Id="rId16" Type="http://schemas.openxmlformats.org/officeDocument/2006/relationships/image" Target="../media/image19.wmf"/><Relationship Id="rId1" Type="http://schemas.openxmlformats.org/officeDocument/2006/relationships/vmlDrawing" Target="../drawings/vmlDrawing4.vml"/><Relationship Id="rId6" Type="http://schemas.openxmlformats.org/officeDocument/2006/relationships/image" Target="../media/image22.wmf"/><Relationship Id="rId11" Type="http://schemas.openxmlformats.org/officeDocument/2006/relationships/oleObject" Target="../embeddings/oleObject27.bin"/><Relationship Id="rId5" Type="http://schemas.openxmlformats.org/officeDocument/2006/relationships/oleObject" Target="../embeddings/oleObject24.bin"/><Relationship Id="rId15" Type="http://schemas.openxmlformats.org/officeDocument/2006/relationships/oleObject" Target="../embeddings/oleObject29.bin"/><Relationship Id="rId10" Type="http://schemas.openxmlformats.org/officeDocument/2006/relationships/image" Target="../media/image24.wmf"/><Relationship Id="rId4" Type="http://schemas.openxmlformats.org/officeDocument/2006/relationships/image" Target="../media/image21.wmf"/><Relationship Id="rId9" Type="http://schemas.openxmlformats.org/officeDocument/2006/relationships/oleObject" Target="../embeddings/oleObject26.bin"/><Relationship Id="rId14" Type="http://schemas.openxmlformats.org/officeDocument/2006/relationships/image" Target="../media/image25.wmf"/></Relationships>
</file>

<file path=ppt/slides/_rels/slide9.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8" Type="http://schemas.openxmlformats.org/officeDocument/2006/relationships/image" Target="../media/image29.wmf"/><Relationship Id="rId13" Type="http://schemas.openxmlformats.org/officeDocument/2006/relationships/oleObject" Target="../embeddings/oleObject35.bin"/><Relationship Id="rId18" Type="http://schemas.openxmlformats.org/officeDocument/2006/relationships/image" Target="../media/image34.wmf"/><Relationship Id="rId3" Type="http://schemas.openxmlformats.org/officeDocument/2006/relationships/oleObject" Target="../embeddings/oleObject30.bin"/><Relationship Id="rId21" Type="http://schemas.openxmlformats.org/officeDocument/2006/relationships/oleObject" Target="../embeddings/oleObject39.bin"/><Relationship Id="rId7" Type="http://schemas.openxmlformats.org/officeDocument/2006/relationships/oleObject" Target="../embeddings/oleObject32.bin"/><Relationship Id="rId12" Type="http://schemas.openxmlformats.org/officeDocument/2006/relationships/image" Target="../media/image31.wmf"/><Relationship Id="rId17" Type="http://schemas.openxmlformats.org/officeDocument/2006/relationships/oleObject" Target="../embeddings/oleObject37.bin"/><Relationship Id="rId2" Type="http://schemas.openxmlformats.org/officeDocument/2006/relationships/slideLayout" Target="../slideLayouts/slideLayout7.xml"/><Relationship Id="rId16" Type="http://schemas.openxmlformats.org/officeDocument/2006/relationships/image" Target="../media/image33.wmf"/><Relationship Id="rId20" Type="http://schemas.openxmlformats.org/officeDocument/2006/relationships/image" Target="../media/image35.wmf"/><Relationship Id="rId1" Type="http://schemas.openxmlformats.org/officeDocument/2006/relationships/vmlDrawing" Target="../drawings/vmlDrawing5.vml"/><Relationship Id="rId6" Type="http://schemas.openxmlformats.org/officeDocument/2006/relationships/image" Target="../media/image28.wmf"/><Relationship Id="rId11" Type="http://schemas.openxmlformats.org/officeDocument/2006/relationships/oleObject" Target="../embeddings/oleObject34.bin"/><Relationship Id="rId5" Type="http://schemas.openxmlformats.org/officeDocument/2006/relationships/oleObject" Target="../embeddings/oleObject31.bin"/><Relationship Id="rId15" Type="http://schemas.openxmlformats.org/officeDocument/2006/relationships/oleObject" Target="../embeddings/oleObject36.bin"/><Relationship Id="rId10" Type="http://schemas.openxmlformats.org/officeDocument/2006/relationships/image" Target="../media/image30.wmf"/><Relationship Id="rId19" Type="http://schemas.openxmlformats.org/officeDocument/2006/relationships/oleObject" Target="../embeddings/oleObject38.bin"/><Relationship Id="rId4" Type="http://schemas.openxmlformats.org/officeDocument/2006/relationships/image" Target="../media/image27.wmf"/><Relationship Id="rId9" Type="http://schemas.openxmlformats.org/officeDocument/2006/relationships/oleObject" Target="../embeddings/oleObject33.bin"/><Relationship Id="rId14" Type="http://schemas.openxmlformats.org/officeDocument/2006/relationships/image" Target="../media/image32.wmf"/><Relationship Id="rId22" Type="http://schemas.openxmlformats.org/officeDocument/2006/relationships/image" Target="../media/image36.wmf"/></Relationships>
</file>

<file path=ppt/slides/_rels/slide11.xml.rels><?xml version="1.0" encoding="UTF-8" standalone="yes"?>
<Relationships xmlns="http://schemas.openxmlformats.org/package/2006/relationships"><Relationship Id="rId3" Type="http://schemas.openxmlformats.org/officeDocument/2006/relationships/oleObject" Target="../embeddings/oleObject40.bin"/><Relationship Id="rId2" Type="http://schemas.openxmlformats.org/officeDocument/2006/relationships/slideLayout" Target="../slideLayouts/slideLayout7.xml"/><Relationship Id="rId1" Type="http://schemas.openxmlformats.org/officeDocument/2006/relationships/vmlDrawing" Target="../drawings/vmlDrawing6.vml"/><Relationship Id="rId5" Type="http://schemas.openxmlformats.org/officeDocument/2006/relationships/image" Target="../media/image26.png"/><Relationship Id="rId4" Type="http://schemas.openxmlformats.org/officeDocument/2006/relationships/image" Target="../media/image37.wmf"/></Relationships>
</file>

<file path=ppt/slides/_rels/slide12.xml.rels><?xml version="1.0" encoding="UTF-8" standalone="yes"?>
<Relationships xmlns="http://schemas.openxmlformats.org/package/2006/relationships"><Relationship Id="rId8" Type="http://schemas.openxmlformats.org/officeDocument/2006/relationships/oleObject" Target="../embeddings/oleObject43.bin"/><Relationship Id="rId3" Type="http://schemas.openxmlformats.org/officeDocument/2006/relationships/notesSlide" Target="../notesSlides/notesSlide1.xml"/><Relationship Id="rId7" Type="http://schemas.openxmlformats.org/officeDocument/2006/relationships/image" Target="../media/image39.wmf"/><Relationship Id="rId2" Type="http://schemas.openxmlformats.org/officeDocument/2006/relationships/slideLayout" Target="../slideLayouts/slideLayout7.xml"/><Relationship Id="rId1" Type="http://schemas.openxmlformats.org/officeDocument/2006/relationships/vmlDrawing" Target="../drawings/vmlDrawing7.vml"/><Relationship Id="rId6" Type="http://schemas.openxmlformats.org/officeDocument/2006/relationships/oleObject" Target="../embeddings/oleObject42.bin"/><Relationship Id="rId5" Type="http://schemas.openxmlformats.org/officeDocument/2006/relationships/image" Target="../media/image38.wmf"/><Relationship Id="rId10" Type="http://schemas.openxmlformats.org/officeDocument/2006/relationships/image" Target="../media/image26.png"/><Relationship Id="rId4" Type="http://schemas.openxmlformats.org/officeDocument/2006/relationships/oleObject" Target="../embeddings/oleObject41.bin"/><Relationship Id="rId9" Type="http://schemas.openxmlformats.org/officeDocument/2006/relationships/image" Target="../media/image40.wmf"/></Relationships>
</file>

<file path=ppt/slides/_rels/slide13.xml.rels><?xml version="1.0" encoding="UTF-8" standalone="yes"?>
<Relationships xmlns="http://schemas.openxmlformats.org/package/2006/relationships"><Relationship Id="rId8" Type="http://schemas.openxmlformats.org/officeDocument/2006/relationships/oleObject" Target="../embeddings/oleObject46.bin"/><Relationship Id="rId3" Type="http://schemas.openxmlformats.org/officeDocument/2006/relationships/image" Target="../media/image26.png"/><Relationship Id="rId7" Type="http://schemas.openxmlformats.org/officeDocument/2006/relationships/image" Target="../media/image42.emf"/><Relationship Id="rId2" Type="http://schemas.openxmlformats.org/officeDocument/2006/relationships/slideLayout" Target="../slideLayouts/slideLayout7.xml"/><Relationship Id="rId1" Type="http://schemas.openxmlformats.org/officeDocument/2006/relationships/vmlDrawing" Target="../drawings/vmlDrawing8.vml"/><Relationship Id="rId6" Type="http://schemas.openxmlformats.org/officeDocument/2006/relationships/oleObject" Target="../embeddings/oleObject45.bin"/><Relationship Id="rId11" Type="http://schemas.openxmlformats.org/officeDocument/2006/relationships/image" Target="../media/image44.wmf"/><Relationship Id="rId5" Type="http://schemas.openxmlformats.org/officeDocument/2006/relationships/image" Target="../media/image41.emf"/><Relationship Id="rId10" Type="http://schemas.openxmlformats.org/officeDocument/2006/relationships/oleObject" Target="../embeddings/oleObject47.bin"/><Relationship Id="rId4" Type="http://schemas.openxmlformats.org/officeDocument/2006/relationships/oleObject" Target="../embeddings/oleObject44.bin"/><Relationship Id="rId9" Type="http://schemas.openxmlformats.org/officeDocument/2006/relationships/image" Target="../media/image43.wmf"/></Relationships>
</file>

<file path=ppt/slides/_rels/slide14.xml.rels><?xml version="1.0" encoding="UTF-8" standalone="yes"?>
<Relationships xmlns="http://schemas.openxmlformats.org/package/2006/relationships"><Relationship Id="rId8" Type="http://schemas.openxmlformats.org/officeDocument/2006/relationships/oleObject" Target="../embeddings/oleObject50.bin"/><Relationship Id="rId3" Type="http://schemas.openxmlformats.org/officeDocument/2006/relationships/oleObject" Target="../embeddings/oleObject48.bin"/><Relationship Id="rId7" Type="http://schemas.openxmlformats.org/officeDocument/2006/relationships/image" Target="../media/image26.png"/><Relationship Id="rId2" Type="http://schemas.openxmlformats.org/officeDocument/2006/relationships/slideLayout" Target="../slideLayouts/slideLayout7.xml"/><Relationship Id="rId1" Type="http://schemas.openxmlformats.org/officeDocument/2006/relationships/vmlDrawing" Target="../drawings/vmlDrawing9.vml"/><Relationship Id="rId6" Type="http://schemas.openxmlformats.org/officeDocument/2006/relationships/image" Target="../media/image46.wmf"/><Relationship Id="rId5" Type="http://schemas.openxmlformats.org/officeDocument/2006/relationships/oleObject" Target="../embeddings/oleObject49.bin"/><Relationship Id="rId4" Type="http://schemas.openxmlformats.org/officeDocument/2006/relationships/image" Target="../media/image45.wmf"/><Relationship Id="rId9" Type="http://schemas.openxmlformats.org/officeDocument/2006/relationships/image" Target="../media/image47.emf"/></Relationships>
</file>

<file path=ppt/slides/_rels/slide15.xml.rels><?xml version="1.0" encoding="UTF-8" standalone="yes"?>
<Relationships xmlns="http://schemas.openxmlformats.org/package/2006/relationships"><Relationship Id="rId8" Type="http://schemas.openxmlformats.org/officeDocument/2006/relationships/image" Target="../media/image50.wmf"/><Relationship Id="rId13" Type="http://schemas.openxmlformats.org/officeDocument/2006/relationships/oleObject" Target="../embeddings/oleObject56.bin"/><Relationship Id="rId18" Type="http://schemas.openxmlformats.org/officeDocument/2006/relationships/oleObject" Target="../embeddings/oleObject58.bin"/><Relationship Id="rId3" Type="http://schemas.openxmlformats.org/officeDocument/2006/relationships/oleObject" Target="../embeddings/oleObject51.bin"/><Relationship Id="rId21" Type="http://schemas.openxmlformats.org/officeDocument/2006/relationships/image" Target="../media/image56.emf"/><Relationship Id="rId7" Type="http://schemas.openxmlformats.org/officeDocument/2006/relationships/oleObject" Target="../embeddings/oleObject53.bin"/><Relationship Id="rId12" Type="http://schemas.openxmlformats.org/officeDocument/2006/relationships/image" Target="../media/image52.wmf"/><Relationship Id="rId17" Type="http://schemas.openxmlformats.org/officeDocument/2006/relationships/image" Target="../media/image26.png"/><Relationship Id="rId2" Type="http://schemas.openxmlformats.org/officeDocument/2006/relationships/slideLayout" Target="../slideLayouts/slideLayout7.xml"/><Relationship Id="rId16" Type="http://schemas.openxmlformats.org/officeDocument/2006/relationships/image" Target="../media/image54.wmf"/><Relationship Id="rId20" Type="http://schemas.openxmlformats.org/officeDocument/2006/relationships/oleObject" Target="../embeddings/oleObject59.bin"/><Relationship Id="rId1" Type="http://schemas.openxmlformats.org/officeDocument/2006/relationships/vmlDrawing" Target="../drawings/vmlDrawing10.vml"/><Relationship Id="rId6" Type="http://schemas.openxmlformats.org/officeDocument/2006/relationships/image" Target="../media/image49.wmf"/><Relationship Id="rId11" Type="http://schemas.openxmlformats.org/officeDocument/2006/relationships/oleObject" Target="../embeddings/oleObject55.bin"/><Relationship Id="rId5" Type="http://schemas.openxmlformats.org/officeDocument/2006/relationships/oleObject" Target="../embeddings/oleObject52.bin"/><Relationship Id="rId15" Type="http://schemas.openxmlformats.org/officeDocument/2006/relationships/oleObject" Target="../embeddings/oleObject57.bin"/><Relationship Id="rId10" Type="http://schemas.openxmlformats.org/officeDocument/2006/relationships/image" Target="../media/image51.wmf"/><Relationship Id="rId19" Type="http://schemas.openxmlformats.org/officeDocument/2006/relationships/image" Target="../media/image55.wmf"/><Relationship Id="rId4" Type="http://schemas.openxmlformats.org/officeDocument/2006/relationships/image" Target="../media/image48.wmf"/><Relationship Id="rId9" Type="http://schemas.openxmlformats.org/officeDocument/2006/relationships/oleObject" Target="../embeddings/oleObject54.bin"/><Relationship Id="rId14" Type="http://schemas.openxmlformats.org/officeDocument/2006/relationships/image" Target="../media/image53.wmf"/></Relationships>
</file>

<file path=ppt/slides/_rels/slide16.xml.rels><?xml version="1.0" encoding="UTF-8" standalone="yes"?>
<Relationships xmlns="http://schemas.openxmlformats.org/package/2006/relationships"><Relationship Id="rId8" Type="http://schemas.openxmlformats.org/officeDocument/2006/relationships/image" Target="../media/image59.wmf"/><Relationship Id="rId13" Type="http://schemas.openxmlformats.org/officeDocument/2006/relationships/oleObject" Target="../embeddings/oleObject65.bin"/><Relationship Id="rId18" Type="http://schemas.openxmlformats.org/officeDocument/2006/relationships/oleObject" Target="../embeddings/oleObject67.bin"/><Relationship Id="rId3" Type="http://schemas.openxmlformats.org/officeDocument/2006/relationships/oleObject" Target="../embeddings/oleObject60.bin"/><Relationship Id="rId21" Type="http://schemas.openxmlformats.org/officeDocument/2006/relationships/image" Target="../media/image65.wmf"/><Relationship Id="rId7" Type="http://schemas.openxmlformats.org/officeDocument/2006/relationships/oleObject" Target="../embeddings/oleObject62.bin"/><Relationship Id="rId12" Type="http://schemas.openxmlformats.org/officeDocument/2006/relationships/image" Target="../media/image61.wmf"/><Relationship Id="rId17" Type="http://schemas.openxmlformats.org/officeDocument/2006/relationships/image" Target="../media/image63.wmf"/><Relationship Id="rId2" Type="http://schemas.openxmlformats.org/officeDocument/2006/relationships/slideLayout" Target="../slideLayouts/slideLayout7.xml"/><Relationship Id="rId16" Type="http://schemas.openxmlformats.org/officeDocument/2006/relationships/oleObject" Target="../embeddings/oleObject66.bin"/><Relationship Id="rId20" Type="http://schemas.openxmlformats.org/officeDocument/2006/relationships/oleObject" Target="../embeddings/oleObject68.bin"/><Relationship Id="rId1" Type="http://schemas.openxmlformats.org/officeDocument/2006/relationships/vmlDrawing" Target="../drawings/vmlDrawing11.vml"/><Relationship Id="rId6" Type="http://schemas.openxmlformats.org/officeDocument/2006/relationships/image" Target="../media/image58.wmf"/><Relationship Id="rId11" Type="http://schemas.openxmlformats.org/officeDocument/2006/relationships/oleObject" Target="../embeddings/oleObject64.bin"/><Relationship Id="rId5" Type="http://schemas.openxmlformats.org/officeDocument/2006/relationships/oleObject" Target="../embeddings/oleObject61.bin"/><Relationship Id="rId15" Type="http://schemas.openxmlformats.org/officeDocument/2006/relationships/image" Target="../media/image67.png"/><Relationship Id="rId23" Type="http://schemas.openxmlformats.org/officeDocument/2006/relationships/image" Target="../media/image66.wmf"/><Relationship Id="rId10" Type="http://schemas.openxmlformats.org/officeDocument/2006/relationships/image" Target="../media/image60.wmf"/><Relationship Id="rId19" Type="http://schemas.openxmlformats.org/officeDocument/2006/relationships/image" Target="../media/image64.wmf"/><Relationship Id="rId4" Type="http://schemas.openxmlformats.org/officeDocument/2006/relationships/image" Target="../media/image57.wmf"/><Relationship Id="rId9" Type="http://schemas.openxmlformats.org/officeDocument/2006/relationships/oleObject" Target="../embeddings/oleObject63.bin"/><Relationship Id="rId14" Type="http://schemas.openxmlformats.org/officeDocument/2006/relationships/image" Target="../media/image62.wmf"/><Relationship Id="rId22" Type="http://schemas.openxmlformats.org/officeDocument/2006/relationships/oleObject" Target="../embeddings/oleObject69.bin"/></Relationships>
</file>

<file path=ppt/slides/_rels/slide17.xml.rels><?xml version="1.0" encoding="UTF-8" standalone="yes"?>
<Relationships xmlns="http://schemas.openxmlformats.org/package/2006/relationships"><Relationship Id="rId8" Type="http://schemas.openxmlformats.org/officeDocument/2006/relationships/image" Target="../media/image70.wmf"/><Relationship Id="rId13" Type="http://schemas.openxmlformats.org/officeDocument/2006/relationships/oleObject" Target="../embeddings/oleObject75.bin"/><Relationship Id="rId18" Type="http://schemas.openxmlformats.org/officeDocument/2006/relationships/image" Target="../media/image75.wmf"/><Relationship Id="rId3" Type="http://schemas.openxmlformats.org/officeDocument/2006/relationships/oleObject" Target="../embeddings/oleObject70.bin"/><Relationship Id="rId7" Type="http://schemas.openxmlformats.org/officeDocument/2006/relationships/oleObject" Target="../embeddings/oleObject72.bin"/><Relationship Id="rId12" Type="http://schemas.openxmlformats.org/officeDocument/2006/relationships/image" Target="../media/image72.wmf"/><Relationship Id="rId17" Type="http://schemas.openxmlformats.org/officeDocument/2006/relationships/oleObject" Target="../embeddings/oleObject77.bin"/><Relationship Id="rId2" Type="http://schemas.openxmlformats.org/officeDocument/2006/relationships/slideLayout" Target="../slideLayouts/slideLayout7.xml"/><Relationship Id="rId16" Type="http://schemas.openxmlformats.org/officeDocument/2006/relationships/image" Target="../media/image74.wmf"/><Relationship Id="rId20" Type="http://schemas.openxmlformats.org/officeDocument/2006/relationships/image" Target="../media/image76.wmf"/><Relationship Id="rId1" Type="http://schemas.openxmlformats.org/officeDocument/2006/relationships/vmlDrawing" Target="../drawings/vmlDrawing12.vml"/><Relationship Id="rId6" Type="http://schemas.openxmlformats.org/officeDocument/2006/relationships/image" Target="../media/image69.wmf"/><Relationship Id="rId11" Type="http://schemas.openxmlformats.org/officeDocument/2006/relationships/oleObject" Target="../embeddings/oleObject74.bin"/><Relationship Id="rId5" Type="http://schemas.openxmlformats.org/officeDocument/2006/relationships/oleObject" Target="../embeddings/oleObject71.bin"/><Relationship Id="rId15" Type="http://schemas.openxmlformats.org/officeDocument/2006/relationships/oleObject" Target="../embeddings/oleObject76.bin"/><Relationship Id="rId10" Type="http://schemas.openxmlformats.org/officeDocument/2006/relationships/image" Target="../media/image71.wmf"/><Relationship Id="rId19" Type="http://schemas.openxmlformats.org/officeDocument/2006/relationships/oleObject" Target="../embeddings/oleObject78.bin"/><Relationship Id="rId4" Type="http://schemas.openxmlformats.org/officeDocument/2006/relationships/image" Target="../media/image68.wmf"/><Relationship Id="rId9" Type="http://schemas.openxmlformats.org/officeDocument/2006/relationships/oleObject" Target="../embeddings/oleObject73.bin"/><Relationship Id="rId14" Type="http://schemas.openxmlformats.org/officeDocument/2006/relationships/image" Target="../media/image73.wmf"/></Relationships>
</file>

<file path=ppt/slides/_rels/slide18.xml.rels><?xml version="1.0" encoding="UTF-8" standalone="yes"?>
<Relationships xmlns="http://schemas.openxmlformats.org/package/2006/relationships"><Relationship Id="rId8" Type="http://schemas.openxmlformats.org/officeDocument/2006/relationships/image" Target="../media/image79.wmf"/><Relationship Id="rId13" Type="http://schemas.openxmlformats.org/officeDocument/2006/relationships/oleObject" Target="../embeddings/oleObject84.bin"/><Relationship Id="rId3" Type="http://schemas.openxmlformats.org/officeDocument/2006/relationships/oleObject" Target="../embeddings/oleObject79.bin"/><Relationship Id="rId7" Type="http://schemas.openxmlformats.org/officeDocument/2006/relationships/oleObject" Target="../embeddings/oleObject81.bin"/><Relationship Id="rId12" Type="http://schemas.openxmlformats.org/officeDocument/2006/relationships/image" Target="../media/image81.wmf"/><Relationship Id="rId2" Type="http://schemas.openxmlformats.org/officeDocument/2006/relationships/slideLayout" Target="../slideLayouts/slideLayout7.xml"/><Relationship Id="rId16" Type="http://schemas.openxmlformats.org/officeDocument/2006/relationships/image" Target="../media/image83.wmf"/><Relationship Id="rId1" Type="http://schemas.openxmlformats.org/officeDocument/2006/relationships/vmlDrawing" Target="../drawings/vmlDrawing13.vml"/><Relationship Id="rId6" Type="http://schemas.openxmlformats.org/officeDocument/2006/relationships/image" Target="../media/image78.wmf"/><Relationship Id="rId11" Type="http://schemas.openxmlformats.org/officeDocument/2006/relationships/oleObject" Target="../embeddings/oleObject83.bin"/><Relationship Id="rId5" Type="http://schemas.openxmlformats.org/officeDocument/2006/relationships/oleObject" Target="../embeddings/oleObject80.bin"/><Relationship Id="rId15" Type="http://schemas.openxmlformats.org/officeDocument/2006/relationships/oleObject" Target="../embeddings/oleObject85.bin"/><Relationship Id="rId10" Type="http://schemas.openxmlformats.org/officeDocument/2006/relationships/image" Target="../media/image80.wmf"/><Relationship Id="rId4" Type="http://schemas.openxmlformats.org/officeDocument/2006/relationships/image" Target="../media/image77.wmf"/><Relationship Id="rId9" Type="http://schemas.openxmlformats.org/officeDocument/2006/relationships/oleObject" Target="../embeddings/oleObject82.bin"/><Relationship Id="rId14" Type="http://schemas.openxmlformats.org/officeDocument/2006/relationships/image" Target="../media/image82.wmf"/></Relationships>
</file>

<file path=ppt/slides/_rels/slide19.xml.rels><?xml version="1.0" encoding="UTF-8" standalone="yes"?>
<Relationships xmlns="http://schemas.openxmlformats.org/package/2006/relationships"><Relationship Id="rId8" Type="http://schemas.openxmlformats.org/officeDocument/2006/relationships/image" Target="../media/image86.wmf"/><Relationship Id="rId3" Type="http://schemas.openxmlformats.org/officeDocument/2006/relationships/oleObject" Target="../embeddings/oleObject86.bin"/><Relationship Id="rId7" Type="http://schemas.openxmlformats.org/officeDocument/2006/relationships/oleObject" Target="../embeddings/oleObject88.bin"/><Relationship Id="rId2" Type="http://schemas.openxmlformats.org/officeDocument/2006/relationships/slideLayout" Target="../slideLayouts/slideLayout7.xml"/><Relationship Id="rId1" Type="http://schemas.openxmlformats.org/officeDocument/2006/relationships/vmlDrawing" Target="../drawings/vmlDrawing14.vml"/><Relationship Id="rId6" Type="http://schemas.openxmlformats.org/officeDocument/2006/relationships/image" Target="../media/image85.wmf"/><Relationship Id="rId5" Type="http://schemas.openxmlformats.org/officeDocument/2006/relationships/oleObject" Target="../embeddings/oleObject87.bin"/><Relationship Id="rId4" Type="http://schemas.openxmlformats.org/officeDocument/2006/relationships/image" Target="../media/image84.wmf"/></Relationships>
</file>

<file path=ppt/slides/_rels/slide20.xml.rels><?xml version="1.0" encoding="UTF-8" standalone="yes"?>
<Relationships xmlns="http://schemas.openxmlformats.org/package/2006/relationships"><Relationship Id="rId8" Type="http://schemas.openxmlformats.org/officeDocument/2006/relationships/image" Target="../media/image89.wmf"/><Relationship Id="rId3" Type="http://schemas.openxmlformats.org/officeDocument/2006/relationships/oleObject" Target="../embeddings/oleObject89.bin"/><Relationship Id="rId7" Type="http://schemas.openxmlformats.org/officeDocument/2006/relationships/oleObject" Target="../embeddings/oleObject91.bin"/><Relationship Id="rId2" Type="http://schemas.openxmlformats.org/officeDocument/2006/relationships/slideLayout" Target="../slideLayouts/slideLayout7.xml"/><Relationship Id="rId1" Type="http://schemas.openxmlformats.org/officeDocument/2006/relationships/vmlDrawing" Target="../drawings/vmlDrawing15.vml"/><Relationship Id="rId6" Type="http://schemas.openxmlformats.org/officeDocument/2006/relationships/image" Target="../media/image88.wmf"/><Relationship Id="rId5" Type="http://schemas.openxmlformats.org/officeDocument/2006/relationships/oleObject" Target="../embeddings/oleObject90.bin"/><Relationship Id="rId4" Type="http://schemas.openxmlformats.org/officeDocument/2006/relationships/image" Target="../media/image87.wmf"/></Relationships>
</file>

<file path=ppt/slides/_rels/slide21.xml.rels><?xml version="1.0" encoding="UTF-8" standalone="yes"?>
<Relationships xmlns="http://schemas.openxmlformats.org/package/2006/relationships"><Relationship Id="rId8" Type="http://schemas.openxmlformats.org/officeDocument/2006/relationships/image" Target="../media/image70.wmf"/><Relationship Id="rId13" Type="http://schemas.openxmlformats.org/officeDocument/2006/relationships/oleObject" Target="../embeddings/oleObject97.bin"/><Relationship Id="rId3" Type="http://schemas.openxmlformats.org/officeDocument/2006/relationships/oleObject" Target="../embeddings/oleObject92.bin"/><Relationship Id="rId7" Type="http://schemas.openxmlformats.org/officeDocument/2006/relationships/oleObject" Target="../embeddings/oleObject94.bin"/><Relationship Id="rId12" Type="http://schemas.openxmlformats.org/officeDocument/2006/relationships/image" Target="../media/image72.wmf"/><Relationship Id="rId2" Type="http://schemas.openxmlformats.org/officeDocument/2006/relationships/slideLayout" Target="../slideLayouts/slideLayout7.xml"/><Relationship Id="rId16" Type="http://schemas.openxmlformats.org/officeDocument/2006/relationships/image" Target="../media/image93.wmf"/><Relationship Id="rId1" Type="http://schemas.openxmlformats.org/officeDocument/2006/relationships/vmlDrawing" Target="../drawings/vmlDrawing16.vml"/><Relationship Id="rId6" Type="http://schemas.openxmlformats.org/officeDocument/2006/relationships/image" Target="../media/image90.wmf"/><Relationship Id="rId11" Type="http://schemas.openxmlformats.org/officeDocument/2006/relationships/oleObject" Target="../embeddings/oleObject96.bin"/><Relationship Id="rId5" Type="http://schemas.openxmlformats.org/officeDocument/2006/relationships/oleObject" Target="../embeddings/oleObject93.bin"/><Relationship Id="rId15" Type="http://schemas.openxmlformats.org/officeDocument/2006/relationships/oleObject" Target="../embeddings/oleObject98.bin"/><Relationship Id="rId10" Type="http://schemas.openxmlformats.org/officeDocument/2006/relationships/image" Target="../media/image91.wmf"/><Relationship Id="rId4" Type="http://schemas.openxmlformats.org/officeDocument/2006/relationships/image" Target="../media/image68.wmf"/><Relationship Id="rId9" Type="http://schemas.openxmlformats.org/officeDocument/2006/relationships/oleObject" Target="../embeddings/oleObject95.bin"/><Relationship Id="rId14" Type="http://schemas.openxmlformats.org/officeDocument/2006/relationships/image" Target="../media/image92.wmf"/></Relationships>
</file>

<file path=ppt/slides/_rels/slide22.xml.rels><?xml version="1.0" encoding="UTF-8" standalone="yes"?>
<Relationships xmlns="http://schemas.openxmlformats.org/package/2006/relationships"><Relationship Id="rId8" Type="http://schemas.openxmlformats.org/officeDocument/2006/relationships/image" Target="../media/image96.wmf"/><Relationship Id="rId13" Type="http://schemas.openxmlformats.org/officeDocument/2006/relationships/oleObject" Target="../embeddings/oleObject104.bin"/><Relationship Id="rId3" Type="http://schemas.openxmlformats.org/officeDocument/2006/relationships/oleObject" Target="../embeddings/oleObject99.bin"/><Relationship Id="rId7" Type="http://schemas.openxmlformats.org/officeDocument/2006/relationships/oleObject" Target="../embeddings/oleObject101.bin"/><Relationship Id="rId12" Type="http://schemas.openxmlformats.org/officeDocument/2006/relationships/image" Target="../media/image98.wmf"/><Relationship Id="rId2" Type="http://schemas.openxmlformats.org/officeDocument/2006/relationships/slideLayout" Target="../slideLayouts/slideLayout7.xml"/><Relationship Id="rId16" Type="http://schemas.openxmlformats.org/officeDocument/2006/relationships/image" Target="../media/image100.wmf"/><Relationship Id="rId1" Type="http://schemas.openxmlformats.org/officeDocument/2006/relationships/vmlDrawing" Target="../drawings/vmlDrawing17.vml"/><Relationship Id="rId6" Type="http://schemas.openxmlformats.org/officeDocument/2006/relationships/image" Target="../media/image95.wmf"/><Relationship Id="rId11" Type="http://schemas.openxmlformats.org/officeDocument/2006/relationships/oleObject" Target="../embeddings/oleObject103.bin"/><Relationship Id="rId5" Type="http://schemas.openxmlformats.org/officeDocument/2006/relationships/oleObject" Target="../embeddings/oleObject100.bin"/><Relationship Id="rId15" Type="http://schemas.openxmlformats.org/officeDocument/2006/relationships/oleObject" Target="../embeddings/oleObject105.bin"/><Relationship Id="rId10" Type="http://schemas.openxmlformats.org/officeDocument/2006/relationships/image" Target="../media/image97.wmf"/><Relationship Id="rId4" Type="http://schemas.openxmlformats.org/officeDocument/2006/relationships/image" Target="../media/image94.wmf"/><Relationship Id="rId9" Type="http://schemas.openxmlformats.org/officeDocument/2006/relationships/oleObject" Target="../embeddings/oleObject102.bin"/><Relationship Id="rId14" Type="http://schemas.openxmlformats.org/officeDocument/2006/relationships/image" Target="../media/image99.wmf"/></Relationships>
</file>

<file path=ppt/slides/_rels/slide23.xml.rels><?xml version="1.0" encoding="UTF-8" standalone="yes"?>
<Relationships xmlns="http://schemas.openxmlformats.org/package/2006/relationships"><Relationship Id="rId3" Type="http://schemas.openxmlformats.org/officeDocument/2006/relationships/image" Target="../media/image102.png"/><Relationship Id="rId2" Type="http://schemas.openxmlformats.org/officeDocument/2006/relationships/image" Target="../media/image101.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8" Type="http://schemas.openxmlformats.org/officeDocument/2006/relationships/image" Target="../media/image105.wmf"/><Relationship Id="rId13" Type="http://schemas.openxmlformats.org/officeDocument/2006/relationships/oleObject" Target="../embeddings/oleObject111.bin"/><Relationship Id="rId18" Type="http://schemas.openxmlformats.org/officeDocument/2006/relationships/image" Target="../media/image110.wmf"/><Relationship Id="rId26" Type="http://schemas.openxmlformats.org/officeDocument/2006/relationships/image" Target="../media/image113.emf"/><Relationship Id="rId3" Type="http://schemas.openxmlformats.org/officeDocument/2006/relationships/oleObject" Target="../embeddings/oleObject106.bin"/><Relationship Id="rId21" Type="http://schemas.openxmlformats.org/officeDocument/2006/relationships/image" Target="../media/image101.png"/><Relationship Id="rId34" Type="http://schemas.openxmlformats.org/officeDocument/2006/relationships/image" Target="../media/image117.wmf"/><Relationship Id="rId7" Type="http://schemas.openxmlformats.org/officeDocument/2006/relationships/oleObject" Target="../embeddings/oleObject108.bin"/><Relationship Id="rId12" Type="http://schemas.openxmlformats.org/officeDocument/2006/relationships/image" Target="../media/image107.wmf"/><Relationship Id="rId17" Type="http://schemas.openxmlformats.org/officeDocument/2006/relationships/oleObject" Target="../embeddings/oleObject113.bin"/><Relationship Id="rId25" Type="http://schemas.openxmlformats.org/officeDocument/2006/relationships/oleObject" Target="../embeddings/oleObject116.bin"/><Relationship Id="rId33" Type="http://schemas.openxmlformats.org/officeDocument/2006/relationships/oleObject" Target="../embeddings/oleObject120.bin"/><Relationship Id="rId2" Type="http://schemas.openxmlformats.org/officeDocument/2006/relationships/slideLayout" Target="../slideLayouts/slideLayout7.xml"/><Relationship Id="rId16" Type="http://schemas.openxmlformats.org/officeDocument/2006/relationships/image" Target="../media/image109.wmf"/><Relationship Id="rId20" Type="http://schemas.openxmlformats.org/officeDocument/2006/relationships/image" Target="../media/image111.wmf"/><Relationship Id="rId29" Type="http://schemas.openxmlformats.org/officeDocument/2006/relationships/oleObject" Target="../embeddings/oleObject118.bin"/><Relationship Id="rId1" Type="http://schemas.openxmlformats.org/officeDocument/2006/relationships/vmlDrawing" Target="../drawings/vmlDrawing18.vml"/><Relationship Id="rId6" Type="http://schemas.openxmlformats.org/officeDocument/2006/relationships/image" Target="../media/image104.wmf"/><Relationship Id="rId11" Type="http://schemas.openxmlformats.org/officeDocument/2006/relationships/oleObject" Target="../embeddings/oleObject110.bin"/><Relationship Id="rId24" Type="http://schemas.openxmlformats.org/officeDocument/2006/relationships/image" Target="../media/image112.emf"/><Relationship Id="rId32" Type="http://schemas.openxmlformats.org/officeDocument/2006/relationships/image" Target="../media/image116.wmf"/><Relationship Id="rId5" Type="http://schemas.openxmlformats.org/officeDocument/2006/relationships/oleObject" Target="../embeddings/oleObject107.bin"/><Relationship Id="rId15" Type="http://schemas.openxmlformats.org/officeDocument/2006/relationships/oleObject" Target="../embeddings/oleObject112.bin"/><Relationship Id="rId23" Type="http://schemas.openxmlformats.org/officeDocument/2006/relationships/oleObject" Target="../embeddings/oleObject115.bin"/><Relationship Id="rId28" Type="http://schemas.openxmlformats.org/officeDocument/2006/relationships/image" Target="../media/image114.emf"/><Relationship Id="rId10" Type="http://schemas.openxmlformats.org/officeDocument/2006/relationships/image" Target="../media/image106.wmf"/><Relationship Id="rId19" Type="http://schemas.openxmlformats.org/officeDocument/2006/relationships/oleObject" Target="../embeddings/oleObject114.bin"/><Relationship Id="rId31" Type="http://schemas.openxmlformats.org/officeDocument/2006/relationships/oleObject" Target="../embeddings/oleObject119.bin"/><Relationship Id="rId4" Type="http://schemas.openxmlformats.org/officeDocument/2006/relationships/image" Target="../media/image103.wmf"/><Relationship Id="rId9" Type="http://schemas.openxmlformats.org/officeDocument/2006/relationships/oleObject" Target="../embeddings/oleObject109.bin"/><Relationship Id="rId14" Type="http://schemas.openxmlformats.org/officeDocument/2006/relationships/image" Target="../media/image108.wmf"/><Relationship Id="rId22" Type="http://schemas.openxmlformats.org/officeDocument/2006/relationships/image" Target="../media/image102.png"/><Relationship Id="rId27" Type="http://schemas.openxmlformats.org/officeDocument/2006/relationships/oleObject" Target="../embeddings/oleObject117.bin"/><Relationship Id="rId30" Type="http://schemas.openxmlformats.org/officeDocument/2006/relationships/image" Target="../media/image115.emf"/></Relationships>
</file>

<file path=ppt/slides/_rels/slide25.xml.rels><?xml version="1.0" encoding="UTF-8" standalone="yes"?>
<Relationships xmlns="http://schemas.openxmlformats.org/package/2006/relationships"><Relationship Id="rId8" Type="http://schemas.openxmlformats.org/officeDocument/2006/relationships/image" Target="../media/image102.png"/><Relationship Id="rId13" Type="http://schemas.openxmlformats.org/officeDocument/2006/relationships/oleObject" Target="../embeddings/oleObject125.bin"/><Relationship Id="rId18" Type="http://schemas.openxmlformats.org/officeDocument/2006/relationships/image" Target="../media/image124.wmf"/><Relationship Id="rId3" Type="http://schemas.openxmlformats.org/officeDocument/2006/relationships/oleObject" Target="../embeddings/oleObject121.bin"/><Relationship Id="rId21" Type="http://schemas.openxmlformats.org/officeDocument/2006/relationships/oleObject" Target="../embeddings/oleObject129.bin"/><Relationship Id="rId7" Type="http://schemas.openxmlformats.org/officeDocument/2006/relationships/image" Target="../media/image101.png"/><Relationship Id="rId12" Type="http://schemas.openxmlformats.org/officeDocument/2006/relationships/image" Target="../media/image121.emf"/><Relationship Id="rId17" Type="http://schemas.openxmlformats.org/officeDocument/2006/relationships/oleObject" Target="../embeddings/oleObject127.bin"/><Relationship Id="rId2" Type="http://schemas.openxmlformats.org/officeDocument/2006/relationships/slideLayout" Target="../slideLayouts/slideLayout7.xml"/><Relationship Id="rId16" Type="http://schemas.openxmlformats.org/officeDocument/2006/relationships/image" Target="../media/image123.emf"/><Relationship Id="rId20" Type="http://schemas.openxmlformats.org/officeDocument/2006/relationships/image" Target="../media/image125.wmf"/><Relationship Id="rId1" Type="http://schemas.openxmlformats.org/officeDocument/2006/relationships/vmlDrawing" Target="../drawings/vmlDrawing19.vml"/><Relationship Id="rId6" Type="http://schemas.openxmlformats.org/officeDocument/2006/relationships/image" Target="../media/image119.emf"/><Relationship Id="rId11" Type="http://schemas.openxmlformats.org/officeDocument/2006/relationships/oleObject" Target="../embeddings/oleObject124.bin"/><Relationship Id="rId24" Type="http://schemas.openxmlformats.org/officeDocument/2006/relationships/image" Target="../media/image127.emf"/><Relationship Id="rId5" Type="http://schemas.openxmlformats.org/officeDocument/2006/relationships/oleObject" Target="../embeddings/oleObject122.bin"/><Relationship Id="rId15" Type="http://schemas.openxmlformats.org/officeDocument/2006/relationships/oleObject" Target="../embeddings/oleObject126.bin"/><Relationship Id="rId23" Type="http://schemas.openxmlformats.org/officeDocument/2006/relationships/oleObject" Target="../embeddings/oleObject130.bin"/><Relationship Id="rId10" Type="http://schemas.openxmlformats.org/officeDocument/2006/relationships/image" Target="../media/image120.emf"/><Relationship Id="rId19" Type="http://schemas.openxmlformats.org/officeDocument/2006/relationships/oleObject" Target="../embeddings/oleObject128.bin"/><Relationship Id="rId4" Type="http://schemas.openxmlformats.org/officeDocument/2006/relationships/image" Target="../media/image118.wmf"/><Relationship Id="rId9" Type="http://schemas.openxmlformats.org/officeDocument/2006/relationships/oleObject" Target="../embeddings/oleObject123.bin"/><Relationship Id="rId14" Type="http://schemas.openxmlformats.org/officeDocument/2006/relationships/image" Target="../media/image122.emf"/><Relationship Id="rId22" Type="http://schemas.openxmlformats.org/officeDocument/2006/relationships/image" Target="../media/image126.emf"/></Relationships>
</file>

<file path=ppt/slides/_rels/slide26.xml.rels><?xml version="1.0" encoding="UTF-8" standalone="yes"?>
<Relationships xmlns="http://schemas.openxmlformats.org/package/2006/relationships"><Relationship Id="rId8" Type="http://schemas.openxmlformats.org/officeDocument/2006/relationships/image" Target="../media/image102.png"/><Relationship Id="rId13" Type="http://schemas.openxmlformats.org/officeDocument/2006/relationships/oleObject" Target="../embeddings/oleObject135.bin"/><Relationship Id="rId18" Type="http://schemas.openxmlformats.org/officeDocument/2006/relationships/image" Target="../media/image134.wmf"/><Relationship Id="rId3" Type="http://schemas.openxmlformats.org/officeDocument/2006/relationships/oleObject" Target="../embeddings/oleObject131.bin"/><Relationship Id="rId7" Type="http://schemas.openxmlformats.org/officeDocument/2006/relationships/image" Target="../media/image101.png"/><Relationship Id="rId12" Type="http://schemas.openxmlformats.org/officeDocument/2006/relationships/image" Target="../media/image131.emf"/><Relationship Id="rId17" Type="http://schemas.openxmlformats.org/officeDocument/2006/relationships/oleObject" Target="../embeddings/oleObject137.bin"/><Relationship Id="rId2" Type="http://schemas.openxmlformats.org/officeDocument/2006/relationships/slideLayout" Target="../slideLayouts/slideLayout7.xml"/><Relationship Id="rId16" Type="http://schemas.openxmlformats.org/officeDocument/2006/relationships/image" Target="../media/image133.wmf"/><Relationship Id="rId1" Type="http://schemas.openxmlformats.org/officeDocument/2006/relationships/vmlDrawing" Target="../drawings/vmlDrawing20.vml"/><Relationship Id="rId6" Type="http://schemas.openxmlformats.org/officeDocument/2006/relationships/image" Target="../media/image129.emf"/><Relationship Id="rId11" Type="http://schemas.openxmlformats.org/officeDocument/2006/relationships/oleObject" Target="../embeddings/oleObject134.bin"/><Relationship Id="rId5" Type="http://schemas.openxmlformats.org/officeDocument/2006/relationships/oleObject" Target="../embeddings/oleObject132.bin"/><Relationship Id="rId15" Type="http://schemas.openxmlformats.org/officeDocument/2006/relationships/oleObject" Target="../embeddings/oleObject136.bin"/><Relationship Id="rId10" Type="http://schemas.openxmlformats.org/officeDocument/2006/relationships/image" Target="../media/image130.emf"/><Relationship Id="rId4" Type="http://schemas.openxmlformats.org/officeDocument/2006/relationships/image" Target="../media/image128.wmf"/><Relationship Id="rId9" Type="http://schemas.openxmlformats.org/officeDocument/2006/relationships/oleObject" Target="../embeddings/oleObject133.bin"/><Relationship Id="rId14" Type="http://schemas.openxmlformats.org/officeDocument/2006/relationships/image" Target="../media/image132.wmf"/></Relationships>
</file>

<file path=ppt/slides/_rels/slide27.xml.rels><?xml version="1.0" encoding="UTF-8" standalone="yes"?>
<Relationships xmlns="http://schemas.openxmlformats.org/package/2006/relationships"><Relationship Id="rId8" Type="http://schemas.openxmlformats.org/officeDocument/2006/relationships/image" Target="../media/image137.wmf"/><Relationship Id="rId3" Type="http://schemas.openxmlformats.org/officeDocument/2006/relationships/oleObject" Target="../embeddings/oleObject138.bin"/><Relationship Id="rId7" Type="http://schemas.openxmlformats.org/officeDocument/2006/relationships/oleObject" Target="../embeddings/oleObject140.bin"/><Relationship Id="rId2" Type="http://schemas.openxmlformats.org/officeDocument/2006/relationships/slideLayout" Target="../slideLayouts/slideLayout7.xml"/><Relationship Id="rId1" Type="http://schemas.openxmlformats.org/officeDocument/2006/relationships/vmlDrawing" Target="../drawings/vmlDrawing21.vml"/><Relationship Id="rId6" Type="http://schemas.openxmlformats.org/officeDocument/2006/relationships/image" Target="../media/image136.wmf"/><Relationship Id="rId5" Type="http://schemas.openxmlformats.org/officeDocument/2006/relationships/oleObject" Target="../embeddings/oleObject139.bin"/><Relationship Id="rId10" Type="http://schemas.openxmlformats.org/officeDocument/2006/relationships/image" Target="../media/image138.wmf"/><Relationship Id="rId4" Type="http://schemas.openxmlformats.org/officeDocument/2006/relationships/image" Target="../media/image135.wmf"/><Relationship Id="rId9" Type="http://schemas.openxmlformats.org/officeDocument/2006/relationships/oleObject" Target="../embeddings/oleObject141.bin"/></Relationships>
</file>

<file path=ppt/slides/_rels/slide28.xml.rels><?xml version="1.0" encoding="UTF-8" standalone="yes"?>
<Relationships xmlns="http://schemas.openxmlformats.org/package/2006/relationships"><Relationship Id="rId8" Type="http://schemas.openxmlformats.org/officeDocument/2006/relationships/oleObject" Target="../embeddings/oleObject144.bin"/><Relationship Id="rId13" Type="http://schemas.openxmlformats.org/officeDocument/2006/relationships/image" Target="../media/image102.png"/><Relationship Id="rId18" Type="http://schemas.openxmlformats.org/officeDocument/2006/relationships/oleObject" Target="../embeddings/oleObject148.bin"/><Relationship Id="rId26" Type="http://schemas.openxmlformats.org/officeDocument/2006/relationships/oleObject" Target="../embeddings/oleObject152.bin"/><Relationship Id="rId3" Type="http://schemas.openxmlformats.org/officeDocument/2006/relationships/notesSlide" Target="../notesSlides/notesSlide2.xml"/><Relationship Id="rId21" Type="http://schemas.openxmlformats.org/officeDocument/2006/relationships/image" Target="../media/image146.emf"/><Relationship Id="rId7" Type="http://schemas.openxmlformats.org/officeDocument/2006/relationships/image" Target="../media/image140.wmf"/><Relationship Id="rId12" Type="http://schemas.openxmlformats.org/officeDocument/2006/relationships/image" Target="../media/image101.png"/><Relationship Id="rId17" Type="http://schemas.openxmlformats.org/officeDocument/2006/relationships/image" Target="../media/image144.emf"/><Relationship Id="rId25" Type="http://schemas.openxmlformats.org/officeDocument/2006/relationships/image" Target="../media/image148.emf"/><Relationship Id="rId2" Type="http://schemas.openxmlformats.org/officeDocument/2006/relationships/slideLayout" Target="../slideLayouts/slideLayout7.xml"/><Relationship Id="rId16" Type="http://schemas.openxmlformats.org/officeDocument/2006/relationships/oleObject" Target="../embeddings/oleObject147.bin"/><Relationship Id="rId20" Type="http://schemas.openxmlformats.org/officeDocument/2006/relationships/oleObject" Target="../embeddings/oleObject149.bin"/><Relationship Id="rId1" Type="http://schemas.openxmlformats.org/officeDocument/2006/relationships/vmlDrawing" Target="../drawings/vmlDrawing22.vml"/><Relationship Id="rId6" Type="http://schemas.openxmlformats.org/officeDocument/2006/relationships/oleObject" Target="../embeddings/oleObject143.bin"/><Relationship Id="rId11" Type="http://schemas.openxmlformats.org/officeDocument/2006/relationships/image" Target="../media/image142.wmf"/><Relationship Id="rId24" Type="http://schemas.openxmlformats.org/officeDocument/2006/relationships/oleObject" Target="../embeddings/oleObject151.bin"/><Relationship Id="rId5" Type="http://schemas.openxmlformats.org/officeDocument/2006/relationships/image" Target="../media/image139.wmf"/><Relationship Id="rId15" Type="http://schemas.openxmlformats.org/officeDocument/2006/relationships/image" Target="../media/image143.emf"/><Relationship Id="rId23" Type="http://schemas.openxmlformats.org/officeDocument/2006/relationships/image" Target="../media/image147.emf"/><Relationship Id="rId10" Type="http://schemas.openxmlformats.org/officeDocument/2006/relationships/oleObject" Target="../embeddings/oleObject145.bin"/><Relationship Id="rId19" Type="http://schemas.openxmlformats.org/officeDocument/2006/relationships/image" Target="../media/image145.emf"/><Relationship Id="rId4" Type="http://schemas.openxmlformats.org/officeDocument/2006/relationships/oleObject" Target="../embeddings/oleObject142.bin"/><Relationship Id="rId9" Type="http://schemas.openxmlformats.org/officeDocument/2006/relationships/image" Target="../media/image141.wmf"/><Relationship Id="rId14" Type="http://schemas.openxmlformats.org/officeDocument/2006/relationships/oleObject" Target="../embeddings/oleObject146.bin"/><Relationship Id="rId22" Type="http://schemas.openxmlformats.org/officeDocument/2006/relationships/oleObject" Target="../embeddings/oleObject150.bin"/><Relationship Id="rId27" Type="http://schemas.openxmlformats.org/officeDocument/2006/relationships/image" Target="../media/image149.emf"/></Relationships>
</file>

<file path=ppt/slides/_rels/slide29.xml.rels><?xml version="1.0" encoding="UTF-8" standalone="yes"?>
<Relationships xmlns="http://schemas.openxmlformats.org/package/2006/relationships"><Relationship Id="rId2" Type="http://schemas.openxmlformats.org/officeDocument/2006/relationships/image" Target="../media/image150.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151.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152.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153.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154.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oleObject" Target="../embeddings/oleObject153.bin"/><Relationship Id="rId2" Type="http://schemas.openxmlformats.org/officeDocument/2006/relationships/slideLayout" Target="../slideLayouts/slideLayout7.xml"/><Relationship Id="rId1" Type="http://schemas.openxmlformats.org/officeDocument/2006/relationships/vmlDrawing" Target="../drawings/vmlDrawing23.vml"/><Relationship Id="rId4" Type="http://schemas.openxmlformats.org/officeDocument/2006/relationships/image" Target="../media/image155.wmf"/></Relationships>
</file>

<file path=ppt/slides/_rels/slide35.xml.rels><?xml version="1.0" encoding="UTF-8" standalone="yes"?>
<Relationships xmlns="http://schemas.openxmlformats.org/package/2006/relationships"><Relationship Id="rId3" Type="http://schemas.openxmlformats.org/officeDocument/2006/relationships/oleObject" Target="../embeddings/oleObject154.bin"/><Relationship Id="rId2" Type="http://schemas.openxmlformats.org/officeDocument/2006/relationships/slideLayout" Target="../slideLayouts/slideLayout7.xml"/><Relationship Id="rId1" Type="http://schemas.openxmlformats.org/officeDocument/2006/relationships/vmlDrawing" Target="../drawings/vmlDrawing24.vml"/><Relationship Id="rId4" Type="http://schemas.openxmlformats.org/officeDocument/2006/relationships/image" Target="../media/image155.wmf"/></Relationships>
</file>

<file path=ppt/slides/_rels/slide36.xml.rels><?xml version="1.0" encoding="UTF-8" standalone="yes"?>
<Relationships xmlns="http://schemas.openxmlformats.org/package/2006/relationships"><Relationship Id="rId3" Type="http://schemas.openxmlformats.org/officeDocument/2006/relationships/oleObject" Target="../embeddings/oleObject155.bin"/><Relationship Id="rId2" Type="http://schemas.openxmlformats.org/officeDocument/2006/relationships/slideLayout" Target="../slideLayouts/slideLayout7.xml"/><Relationship Id="rId1" Type="http://schemas.openxmlformats.org/officeDocument/2006/relationships/vmlDrawing" Target="../drawings/vmlDrawing25.vml"/><Relationship Id="rId4" Type="http://schemas.openxmlformats.org/officeDocument/2006/relationships/image" Target="../media/image156.wmf"/></Relationships>
</file>

<file path=ppt/slides/_rels/slide37.xml.rels><?xml version="1.0" encoding="UTF-8" standalone="yes"?>
<Relationships xmlns="http://schemas.openxmlformats.org/package/2006/relationships"><Relationship Id="rId8" Type="http://schemas.openxmlformats.org/officeDocument/2006/relationships/image" Target="../media/image159.wmf"/><Relationship Id="rId3" Type="http://schemas.openxmlformats.org/officeDocument/2006/relationships/oleObject" Target="../embeddings/oleObject156.bin"/><Relationship Id="rId7" Type="http://schemas.openxmlformats.org/officeDocument/2006/relationships/oleObject" Target="../embeddings/oleObject158.bin"/><Relationship Id="rId2" Type="http://schemas.openxmlformats.org/officeDocument/2006/relationships/slideLayout" Target="../slideLayouts/slideLayout7.xml"/><Relationship Id="rId1" Type="http://schemas.openxmlformats.org/officeDocument/2006/relationships/vmlDrawing" Target="../drawings/vmlDrawing26.vml"/><Relationship Id="rId6" Type="http://schemas.openxmlformats.org/officeDocument/2006/relationships/image" Target="../media/image158.wmf"/><Relationship Id="rId5" Type="http://schemas.openxmlformats.org/officeDocument/2006/relationships/oleObject" Target="../embeddings/oleObject157.bin"/><Relationship Id="rId10" Type="http://schemas.openxmlformats.org/officeDocument/2006/relationships/image" Target="../media/image160.wmf"/><Relationship Id="rId4" Type="http://schemas.openxmlformats.org/officeDocument/2006/relationships/image" Target="../media/image157.wmf"/><Relationship Id="rId9" Type="http://schemas.openxmlformats.org/officeDocument/2006/relationships/oleObject" Target="../embeddings/oleObject159.bin"/></Relationships>
</file>

<file path=ppt/slides/_rels/slide38.xml.rels><?xml version="1.0" encoding="UTF-8" standalone="yes"?>
<Relationships xmlns="http://schemas.openxmlformats.org/package/2006/relationships"><Relationship Id="rId3" Type="http://schemas.openxmlformats.org/officeDocument/2006/relationships/oleObject" Target="../embeddings/oleObject160.bin"/><Relationship Id="rId2" Type="http://schemas.openxmlformats.org/officeDocument/2006/relationships/slideLayout" Target="../slideLayouts/slideLayout7.xml"/><Relationship Id="rId1" Type="http://schemas.openxmlformats.org/officeDocument/2006/relationships/vmlDrawing" Target="../drawings/vmlDrawing27.vml"/><Relationship Id="rId5" Type="http://schemas.openxmlformats.org/officeDocument/2006/relationships/image" Target="../media/image162.png"/><Relationship Id="rId4" Type="http://schemas.openxmlformats.org/officeDocument/2006/relationships/image" Target="../media/image161.wmf"/></Relationships>
</file>

<file path=ppt/slides/_rels/slide39.xml.rels><?xml version="1.0" encoding="UTF-8" standalone="yes"?>
<Relationships xmlns="http://schemas.openxmlformats.org/package/2006/relationships"><Relationship Id="rId8" Type="http://schemas.openxmlformats.org/officeDocument/2006/relationships/image" Target="../media/image165.wmf"/><Relationship Id="rId3" Type="http://schemas.openxmlformats.org/officeDocument/2006/relationships/oleObject" Target="../embeddings/oleObject161.bin"/><Relationship Id="rId7" Type="http://schemas.openxmlformats.org/officeDocument/2006/relationships/oleObject" Target="../embeddings/oleObject163.bin"/><Relationship Id="rId2" Type="http://schemas.openxmlformats.org/officeDocument/2006/relationships/slideLayout" Target="../slideLayouts/slideLayout7.xml"/><Relationship Id="rId1" Type="http://schemas.openxmlformats.org/officeDocument/2006/relationships/vmlDrawing" Target="../drawings/vmlDrawing28.vml"/><Relationship Id="rId6" Type="http://schemas.openxmlformats.org/officeDocument/2006/relationships/image" Target="../media/image164.wmf"/><Relationship Id="rId5" Type="http://schemas.openxmlformats.org/officeDocument/2006/relationships/oleObject" Target="../embeddings/oleObject162.bin"/><Relationship Id="rId10" Type="http://schemas.openxmlformats.org/officeDocument/2006/relationships/image" Target="../media/image166.wmf"/><Relationship Id="rId4" Type="http://schemas.openxmlformats.org/officeDocument/2006/relationships/image" Target="../media/image163.wmf"/><Relationship Id="rId9" Type="http://schemas.openxmlformats.org/officeDocument/2006/relationships/oleObject" Target="../embeddings/oleObject164.bin"/></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灯片编号占位符 3">
            <a:extLst>
              <a:ext uri="{FF2B5EF4-FFF2-40B4-BE49-F238E27FC236}">
                <a16:creationId xmlns:a16="http://schemas.microsoft.com/office/drawing/2014/main" id="{6B4F76BD-4B9D-4C8C-8DE5-BA5191F5C02B}"/>
              </a:ext>
            </a:extLst>
          </p:cNvPr>
          <p:cNvSpPr>
            <a:spLocks noGrp="1"/>
          </p:cNvSpPr>
          <p:nvPr>
            <p:ph type="sldNum" sz="quarter" idx="12"/>
          </p:nvPr>
        </p:nvSpPr>
        <p:spPr>
          <a:noFill/>
        </p:spPr>
        <p:txBody>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spcBef>
                <a:spcPct val="0"/>
              </a:spcBef>
              <a:buFontTx/>
              <a:buNone/>
            </a:pPr>
            <a:fld id="{885A948A-B55E-4B71-A9EE-3455F208AAE8}" type="slidenum">
              <a:rPr lang="en-US" altLang="zh-CN" sz="1400" smtClean="0"/>
              <a:pPr>
                <a:spcBef>
                  <a:spcPct val="0"/>
                </a:spcBef>
                <a:buFontTx/>
                <a:buNone/>
              </a:pPr>
              <a:t>1</a:t>
            </a:fld>
            <a:endParaRPr lang="en-US" altLang="zh-CN" sz="1400"/>
          </a:p>
        </p:txBody>
      </p:sp>
      <p:pic>
        <p:nvPicPr>
          <p:cNvPr id="3075" name="Picture 9" descr="386">
            <a:extLst>
              <a:ext uri="{FF2B5EF4-FFF2-40B4-BE49-F238E27FC236}">
                <a16:creationId xmlns:a16="http://schemas.microsoft.com/office/drawing/2014/main" id="{3D73EF7F-4C84-4D8B-8723-97322B99E63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6" name="Text Box 4">
            <a:extLst>
              <a:ext uri="{FF2B5EF4-FFF2-40B4-BE49-F238E27FC236}">
                <a16:creationId xmlns:a16="http://schemas.microsoft.com/office/drawing/2014/main" id="{2E1CA95F-CCF9-4F47-BA22-323F8B49E28F}"/>
              </a:ext>
            </a:extLst>
          </p:cNvPr>
          <p:cNvSpPr txBox="1">
            <a:spLocks noChangeArrowheads="1"/>
          </p:cNvSpPr>
          <p:nvPr/>
        </p:nvSpPr>
        <p:spPr bwMode="auto">
          <a:xfrm>
            <a:off x="1763713" y="2565400"/>
            <a:ext cx="5551487" cy="1431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spcBef>
                <a:spcPct val="0"/>
              </a:spcBef>
              <a:buFontTx/>
              <a:buNone/>
            </a:pPr>
            <a:r>
              <a:rPr lang="zh-CN" altLang="en-US" sz="4400">
                <a:solidFill>
                  <a:srgbClr val="0000FF"/>
                </a:solidFill>
                <a:ea typeface="楷体_GB2312" pitchFamily="49" charset="-122"/>
              </a:rPr>
              <a:t>静电场中的导体</a:t>
            </a:r>
          </a:p>
          <a:p>
            <a:pPr eaLnBrk="1" hangingPunct="1">
              <a:spcBef>
                <a:spcPct val="0"/>
              </a:spcBef>
              <a:buFontTx/>
              <a:buNone/>
            </a:pPr>
            <a:r>
              <a:rPr lang="zh-CN" altLang="en-US" sz="4400">
                <a:solidFill>
                  <a:srgbClr val="0000FF"/>
                </a:solidFill>
                <a:ea typeface="楷体_GB2312" pitchFamily="49" charset="-122"/>
              </a:rPr>
              <a:t>                        和介质 </a:t>
            </a:r>
          </a:p>
        </p:txBody>
      </p:sp>
      <p:grpSp>
        <p:nvGrpSpPr>
          <p:cNvPr id="3077" name="Group 6">
            <a:extLst>
              <a:ext uri="{FF2B5EF4-FFF2-40B4-BE49-F238E27FC236}">
                <a16:creationId xmlns:a16="http://schemas.microsoft.com/office/drawing/2014/main" id="{ADC30D9A-B7B2-418B-A5C7-E47B706D3A4B}"/>
              </a:ext>
            </a:extLst>
          </p:cNvPr>
          <p:cNvGrpSpPr>
            <a:grpSpLocks/>
          </p:cNvGrpSpPr>
          <p:nvPr/>
        </p:nvGrpSpPr>
        <p:grpSpPr bwMode="auto">
          <a:xfrm>
            <a:off x="1295400" y="381000"/>
            <a:ext cx="6629400" cy="1171575"/>
            <a:chOff x="768" y="288"/>
            <a:chExt cx="3648" cy="528"/>
          </a:xfrm>
        </p:grpSpPr>
        <p:sp>
          <p:nvSpPr>
            <p:cNvPr id="3078" name="AutoShape 7" descr="花束">
              <a:extLst>
                <a:ext uri="{FF2B5EF4-FFF2-40B4-BE49-F238E27FC236}">
                  <a16:creationId xmlns:a16="http://schemas.microsoft.com/office/drawing/2014/main" id="{0ABD22A8-2340-43BD-B9E8-75456BA58317}"/>
                </a:ext>
              </a:extLst>
            </p:cNvPr>
            <p:cNvSpPr>
              <a:spLocks noChangeArrowheads="1"/>
            </p:cNvSpPr>
            <p:nvPr/>
          </p:nvSpPr>
          <p:spPr bwMode="auto">
            <a:xfrm>
              <a:off x="768" y="288"/>
              <a:ext cx="3648" cy="528"/>
            </a:xfrm>
            <a:prstGeom prst="cube">
              <a:avLst>
                <a:gd name="adj" fmla="val 25000"/>
              </a:avLst>
            </a:prstGeom>
            <a:blipFill dpi="0" rotWithShape="0">
              <a:blip r:embed="rId3"/>
              <a:srcRect/>
              <a:tile tx="0" ty="0" sx="100000" sy="100000" flip="none" algn="tl"/>
            </a:blipFill>
            <a:ln>
              <a:noFill/>
            </a:ln>
            <a:effectLst>
              <a:prstShdw prst="shdw17" dist="17961" dir="13500000">
                <a:srgbClr val="7A7A99"/>
              </a:prstShdw>
            </a:effectLst>
            <a:extLst>
              <a:ext uri="{91240B29-F687-4F45-9708-019B960494DF}">
                <a14:hiddenLine xmlns:a14="http://schemas.microsoft.com/office/drawing/2010/main" w="9525">
                  <a:solidFill>
                    <a:schemeClr val="accent2"/>
                  </a:solidFill>
                  <a:miter lim="800000"/>
                  <a:headEnd/>
                  <a:tailEnd/>
                </a14:hiddenLine>
              </a:ext>
            </a:extLst>
          </p:spPr>
          <p:txBody>
            <a:bodyPr wrap="none" anchor="ct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endParaRPr lang="zh-CN" altLang="en-US"/>
            </a:p>
          </p:txBody>
        </p:sp>
        <p:sp>
          <p:nvSpPr>
            <p:cNvPr id="3079" name="Text Box 8">
              <a:extLst>
                <a:ext uri="{FF2B5EF4-FFF2-40B4-BE49-F238E27FC236}">
                  <a16:creationId xmlns:a16="http://schemas.microsoft.com/office/drawing/2014/main" id="{2E1D2E03-8BAB-4F8C-9E87-3F113ED8CB8D}"/>
                </a:ext>
              </a:extLst>
            </p:cNvPr>
            <p:cNvSpPr txBox="1">
              <a:spLocks noChangeArrowheads="1"/>
            </p:cNvSpPr>
            <p:nvPr/>
          </p:nvSpPr>
          <p:spPr bwMode="auto">
            <a:xfrm>
              <a:off x="1104" y="432"/>
              <a:ext cx="3072" cy="3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spcBef>
                  <a:spcPct val="50000"/>
                </a:spcBef>
                <a:buFontTx/>
                <a:buNone/>
              </a:pPr>
              <a:r>
                <a:rPr lang="zh-CN" altLang="en-US" sz="4800">
                  <a:solidFill>
                    <a:srgbClr val="FF0000"/>
                  </a:solidFill>
                  <a:ea typeface="楷体_GB2312" pitchFamily="49" charset="-122"/>
                </a:rPr>
                <a:t>习题辅导课（二）</a:t>
              </a:r>
            </a:p>
          </p:txBody>
        </p:sp>
      </p:gr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灯片编号占位符 3">
            <a:extLst>
              <a:ext uri="{FF2B5EF4-FFF2-40B4-BE49-F238E27FC236}">
                <a16:creationId xmlns:a16="http://schemas.microsoft.com/office/drawing/2014/main" id="{B8B224CD-0F0A-4EF8-A165-DFBB0EC85910}"/>
              </a:ext>
            </a:extLst>
          </p:cNvPr>
          <p:cNvSpPr>
            <a:spLocks noGrp="1"/>
          </p:cNvSpPr>
          <p:nvPr>
            <p:ph type="sldNum" sz="quarter" idx="12"/>
          </p:nvPr>
        </p:nvSpPr>
        <p:spPr>
          <a:noFill/>
        </p:spPr>
        <p:txBody>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spcBef>
                <a:spcPct val="0"/>
              </a:spcBef>
              <a:buFontTx/>
              <a:buNone/>
            </a:pPr>
            <a:fld id="{2236B260-6419-419D-9A18-6F1C055767B0}" type="slidenum">
              <a:rPr lang="en-US" altLang="zh-CN" sz="1400" smtClean="0"/>
              <a:pPr>
                <a:spcBef>
                  <a:spcPct val="0"/>
                </a:spcBef>
                <a:buFontTx/>
                <a:buNone/>
              </a:pPr>
              <a:t>2</a:t>
            </a:fld>
            <a:endParaRPr lang="en-US" altLang="zh-CN" sz="1400"/>
          </a:p>
        </p:txBody>
      </p:sp>
      <p:sp>
        <p:nvSpPr>
          <p:cNvPr id="75778" name="Text Box 2">
            <a:extLst>
              <a:ext uri="{FF2B5EF4-FFF2-40B4-BE49-F238E27FC236}">
                <a16:creationId xmlns:a16="http://schemas.microsoft.com/office/drawing/2014/main" id="{E66ADBA5-BCD5-4A8F-9FD4-C10E42A44485}"/>
              </a:ext>
            </a:extLst>
          </p:cNvPr>
          <p:cNvSpPr txBox="1">
            <a:spLocks noChangeArrowheads="1"/>
          </p:cNvSpPr>
          <p:nvPr/>
        </p:nvSpPr>
        <p:spPr bwMode="auto">
          <a:xfrm>
            <a:off x="3262313" y="114300"/>
            <a:ext cx="3138487"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spcBef>
                <a:spcPct val="50000"/>
              </a:spcBef>
              <a:buFontTx/>
              <a:buNone/>
            </a:pPr>
            <a:r>
              <a:rPr lang="zh-CN" altLang="en-US" sz="3600">
                <a:solidFill>
                  <a:srgbClr val="FF3300"/>
                </a:solidFill>
              </a:rPr>
              <a:t>教 学 要 求</a:t>
            </a:r>
          </a:p>
        </p:txBody>
      </p:sp>
      <p:grpSp>
        <p:nvGrpSpPr>
          <p:cNvPr id="75779" name="Group 3">
            <a:extLst>
              <a:ext uri="{FF2B5EF4-FFF2-40B4-BE49-F238E27FC236}">
                <a16:creationId xmlns:a16="http://schemas.microsoft.com/office/drawing/2014/main" id="{69627388-5743-4900-B6E5-B2F653EE56BC}"/>
              </a:ext>
            </a:extLst>
          </p:cNvPr>
          <p:cNvGrpSpPr>
            <a:grpSpLocks/>
          </p:cNvGrpSpPr>
          <p:nvPr/>
        </p:nvGrpSpPr>
        <p:grpSpPr bwMode="auto">
          <a:xfrm>
            <a:off x="228600" y="781050"/>
            <a:ext cx="7696200" cy="579438"/>
            <a:chOff x="144" y="492"/>
            <a:chExt cx="4848" cy="365"/>
          </a:xfrm>
        </p:grpSpPr>
        <p:sp>
          <p:nvSpPr>
            <p:cNvPr id="4111" name="Text Box 4">
              <a:extLst>
                <a:ext uri="{FF2B5EF4-FFF2-40B4-BE49-F238E27FC236}">
                  <a16:creationId xmlns:a16="http://schemas.microsoft.com/office/drawing/2014/main" id="{051792D1-6D98-41D1-90F8-A93364F085B9}"/>
                </a:ext>
              </a:extLst>
            </p:cNvPr>
            <p:cNvSpPr txBox="1">
              <a:spLocks noChangeArrowheads="1"/>
            </p:cNvSpPr>
            <p:nvPr/>
          </p:nvSpPr>
          <p:spPr bwMode="auto">
            <a:xfrm>
              <a:off x="144" y="492"/>
              <a:ext cx="4848"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spcBef>
                  <a:spcPct val="50000"/>
                </a:spcBef>
                <a:buFontTx/>
                <a:buNone/>
              </a:pPr>
              <a:r>
                <a:rPr lang="zh-CN" altLang="en-US"/>
                <a:t>一</a:t>
              </a:r>
              <a:r>
                <a:rPr lang="en-US" altLang="zh-CN"/>
                <a:t>. </a:t>
              </a:r>
              <a:r>
                <a:rPr lang="zh-CN" altLang="en-US"/>
                <a:t>正确理解</a:t>
              </a:r>
              <a:r>
                <a:rPr lang="en-US" altLang="zh-CN" i="1"/>
                <a:t>E</a:t>
              </a:r>
              <a:r>
                <a:rPr lang="zh-CN" altLang="en-US"/>
                <a:t>和</a:t>
              </a:r>
              <a:r>
                <a:rPr lang="en-US" altLang="zh-CN" i="1"/>
                <a:t>D</a:t>
              </a:r>
              <a:r>
                <a:rPr lang="zh-CN" altLang="en-US"/>
                <a:t>的高斯定理的意义，</a:t>
              </a:r>
            </a:p>
          </p:txBody>
        </p:sp>
        <p:sp>
          <p:nvSpPr>
            <p:cNvPr id="4112" name="Line 5">
              <a:extLst>
                <a:ext uri="{FF2B5EF4-FFF2-40B4-BE49-F238E27FC236}">
                  <a16:creationId xmlns:a16="http://schemas.microsoft.com/office/drawing/2014/main" id="{EA9C66E6-A24A-4C2F-A703-C1E0EC4FE533}"/>
                </a:ext>
              </a:extLst>
            </p:cNvPr>
            <p:cNvSpPr>
              <a:spLocks noChangeShapeType="1"/>
            </p:cNvSpPr>
            <p:nvPr/>
          </p:nvSpPr>
          <p:spPr bwMode="auto">
            <a:xfrm>
              <a:off x="1670" y="543"/>
              <a:ext cx="144" cy="0"/>
            </a:xfrm>
            <a:prstGeom prst="line">
              <a:avLst/>
            </a:prstGeom>
            <a:noFill/>
            <a:ln w="12700">
              <a:solidFill>
                <a:schemeClr val="tx1"/>
              </a:solidFill>
              <a:round/>
              <a:headEnd/>
              <a:tailEnd type="triangle" w="sm"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4113" name="Line 6">
              <a:extLst>
                <a:ext uri="{FF2B5EF4-FFF2-40B4-BE49-F238E27FC236}">
                  <a16:creationId xmlns:a16="http://schemas.microsoft.com/office/drawing/2014/main" id="{5A28371F-DC08-4788-B744-CA2D64680D57}"/>
                </a:ext>
              </a:extLst>
            </p:cNvPr>
            <p:cNvSpPr>
              <a:spLocks noChangeShapeType="1"/>
            </p:cNvSpPr>
            <p:nvPr/>
          </p:nvSpPr>
          <p:spPr bwMode="auto">
            <a:xfrm>
              <a:off x="2078" y="543"/>
              <a:ext cx="144" cy="0"/>
            </a:xfrm>
            <a:prstGeom prst="line">
              <a:avLst/>
            </a:prstGeom>
            <a:noFill/>
            <a:ln w="12700">
              <a:solidFill>
                <a:schemeClr val="tx1"/>
              </a:solidFill>
              <a:round/>
              <a:headEnd/>
              <a:tailEnd type="triangle" w="sm"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grpSp>
      <p:sp>
        <p:nvSpPr>
          <p:cNvPr id="75783" name="Text Box 7">
            <a:extLst>
              <a:ext uri="{FF2B5EF4-FFF2-40B4-BE49-F238E27FC236}">
                <a16:creationId xmlns:a16="http://schemas.microsoft.com/office/drawing/2014/main" id="{58376C57-C033-41DE-97FC-6A7052694DF8}"/>
              </a:ext>
            </a:extLst>
          </p:cNvPr>
          <p:cNvSpPr txBox="1">
            <a:spLocks noChangeArrowheads="1"/>
          </p:cNvSpPr>
          <p:nvPr/>
        </p:nvSpPr>
        <p:spPr bwMode="auto">
          <a:xfrm>
            <a:off x="6964363" y="776288"/>
            <a:ext cx="2179637"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spcBef>
                <a:spcPct val="50000"/>
              </a:spcBef>
              <a:buFontTx/>
              <a:buNone/>
            </a:pPr>
            <a:r>
              <a:rPr lang="zh-CN" altLang="en-US"/>
              <a:t>会用高</a:t>
            </a:r>
          </a:p>
        </p:txBody>
      </p:sp>
      <p:sp>
        <p:nvSpPr>
          <p:cNvPr id="75784" name="Text Box 8">
            <a:extLst>
              <a:ext uri="{FF2B5EF4-FFF2-40B4-BE49-F238E27FC236}">
                <a16:creationId xmlns:a16="http://schemas.microsoft.com/office/drawing/2014/main" id="{2B634E6F-CF10-45C3-A292-4040C5B17800}"/>
              </a:ext>
            </a:extLst>
          </p:cNvPr>
          <p:cNvSpPr txBox="1">
            <a:spLocks noChangeArrowheads="1"/>
          </p:cNvSpPr>
          <p:nvPr/>
        </p:nvSpPr>
        <p:spPr bwMode="auto">
          <a:xfrm>
            <a:off x="838200" y="1333500"/>
            <a:ext cx="83058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spcBef>
                <a:spcPct val="50000"/>
              </a:spcBef>
              <a:buFontTx/>
              <a:buNone/>
            </a:pPr>
            <a:r>
              <a:rPr lang="zh-CN" altLang="en-US"/>
              <a:t>斯定理分析和求解存在导体和介质时的静</a:t>
            </a:r>
          </a:p>
        </p:txBody>
      </p:sp>
      <p:sp>
        <p:nvSpPr>
          <p:cNvPr id="75785" name="Text Box 9">
            <a:extLst>
              <a:ext uri="{FF2B5EF4-FFF2-40B4-BE49-F238E27FC236}">
                <a16:creationId xmlns:a16="http://schemas.microsoft.com/office/drawing/2014/main" id="{23614F70-2984-46BC-AF3F-8AC3BC0A867B}"/>
              </a:ext>
            </a:extLst>
          </p:cNvPr>
          <p:cNvSpPr txBox="1">
            <a:spLocks noChangeArrowheads="1"/>
          </p:cNvSpPr>
          <p:nvPr/>
        </p:nvSpPr>
        <p:spPr bwMode="auto">
          <a:xfrm>
            <a:off x="825500" y="1881188"/>
            <a:ext cx="3354388"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spcBef>
                <a:spcPct val="50000"/>
              </a:spcBef>
              <a:buFontTx/>
              <a:buNone/>
            </a:pPr>
            <a:r>
              <a:rPr lang="zh-CN" altLang="en-US"/>
              <a:t>电问题。</a:t>
            </a:r>
          </a:p>
        </p:txBody>
      </p:sp>
      <p:grpSp>
        <p:nvGrpSpPr>
          <p:cNvPr id="75786" name="Group 10">
            <a:extLst>
              <a:ext uri="{FF2B5EF4-FFF2-40B4-BE49-F238E27FC236}">
                <a16:creationId xmlns:a16="http://schemas.microsoft.com/office/drawing/2014/main" id="{46B4D6C7-A9F8-4F27-A971-27D0D9CD0F07}"/>
              </a:ext>
            </a:extLst>
          </p:cNvPr>
          <p:cNvGrpSpPr>
            <a:grpSpLocks/>
          </p:cNvGrpSpPr>
          <p:nvPr/>
        </p:nvGrpSpPr>
        <p:grpSpPr bwMode="auto">
          <a:xfrm>
            <a:off x="190500" y="2471738"/>
            <a:ext cx="9182100" cy="579437"/>
            <a:chOff x="120" y="1557"/>
            <a:chExt cx="5784" cy="365"/>
          </a:xfrm>
        </p:grpSpPr>
        <p:sp>
          <p:nvSpPr>
            <p:cNvPr id="4109" name="Text Box 11">
              <a:extLst>
                <a:ext uri="{FF2B5EF4-FFF2-40B4-BE49-F238E27FC236}">
                  <a16:creationId xmlns:a16="http://schemas.microsoft.com/office/drawing/2014/main" id="{DB967323-477F-4D6E-8763-F8149C685843}"/>
                </a:ext>
              </a:extLst>
            </p:cNvPr>
            <p:cNvSpPr txBox="1">
              <a:spLocks noChangeArrowheads="1"/>
            </p:cNvSpPr>
            <p:nvPr/>
          </p:nvSpPr>
          <p:spPr bwMode="auto">
            <a:xfrm>
              <a:off x="120" y="1557"/>
              <a:ext cx="5784"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spcBef>
                  <a:spcPct val="50000"/>
                </a:spcBef>
                <a:buFontTx/>
                <a:buNone/>
              </a:pPr>
              <a:r>
                <a:rPr lang="zh-CN" altLang="en-US"/>
                <a:t>二</a:t>
              </a:r>
              <a:r>
                <a:rPr lang="en-US" altLang="zh-CN"/>
                <a:t>. </a:t>
              </a:r>
              <a:r>
                <a:rPr lang="zh-CN" altLang="en-US"/>
                <a:t>掌握用</a:t>
              </a:r>
              <a:r>
                <a:rPr lang="en-US" altLang="zh-CN" i="1"/>
                <a:t>E</a:t>
              </a:r>
              <a:r>
                <a:rPr lang="zh-CN" altLang="en-US"/>
                <a:t>线和用导体静电平衡条件分析导体</a:t>
              </a:r>
              <a:endParaRPr lang="zh-CN" altLang="en-US" i="1"/>
            </a:p>
          </p:txBody>
        </p:sp>
        <p:sp>
          <p:nvSpPr>
            <p:cNvPr id="4110" name="Line 12">
              <a:extLst>
                <a:ext uri="{FF2B5EF4-FFF2-40B4-BE49-F238E27FC236}">
                  <a16:creationId xmlns:a16="http://schemas.microsoft.com/office/drawing/2014/main" id="{68C8961D-B99A-41EB-904C-D1470DB03598}"/>
                </a:ext>
              </a:extLst>
            </p:cNvPr>
            <p:cNvSpPr>
              <a:spLocks noChangeShapeType="1"/>
            </p:cNvSpPr>
            <p:nvPr/>
          </p:nvSpPr>
          <p:spPr bwMode="auto">
            <a:xfrm>
              <a:off x="1392" y="1620"/>
              <a:ext cx="144" cy="0"/>
            </a:xfrm>
            <a:prstGeom prst="line">
              <a:avLst/>
            </a:prstGeom>
            <a:noFill/>
            <a:ln w="12700">
              <a:solidFill>
                <a:schemeClr val="tx1"/>
              </a:solidFill>
              <a:round/>
              <a:headEnd/>
              <a:tailEnd type="triangle" w="sm"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grpSp>
      <p:sp>
        <p:nvSpPr>
          <p:cNvPr id="75791" name="Rectangle 15">
            <a:extLst>
              <a:ext uri="{FF2B5EF4-FFF2-40B4-BE49-F238E27FC236}">
                <a16:creationId xmlns:a16="http://schemas.microsoft.com/office/drawing/2014/main" id="{359CD1C0-840F-42E8-BE41-AF751A6F8B76}"/>
              </a:ext>
            </a:extLst>
          </p:cNvPr>
          <p:cNvSpPr>
            <a:spLocks noChangeArrowheads="1"/>
          </p:cNvSpPr>
          <p:nvPr/>
        </p:nvSpPr>
        <p:spPr bwMode="auto">
          <a:xfrm>
            <a:off x="842963" y="3086100"/>
            <a:ext cx="3729037"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spcBef>
                <a:spcPct val="0"/>
              </a:spcBef>
              <a:buFontTx/>
              <a:buNone/>
            </a:pPr>
            <a:r>
              <a:rPr lang="zh-CN" altLang="en-US"/>
              <a:t>问题的方法。</a:t>
            </a:r>
          </a:p>
        </p:txBody>
      </p:sp>
      <p:sp>
        <p:nvSpPr>
          <p:cNvPr id="75792" name="Text Box 16">
            <a:extLst>
              <a:ext uri="{FF2B5EF4-FFF2-40B4-BE49-F238E27FC236}">
                <a16:creationId xmlns:a16="http://schemas.microsoft.com/office/drawing/2014/main" id="{D63B31E8-B2F6-43B4-BB9A-257C09BC9F3F}"/>
              </a:ext>
            </a:extLst>
          </p:cNvPr>
          <p:cNvSpPr txBox="1">
            <a:spLocks noChangeArrowheads="1"/>
          </p:cNvSpPr>
          <p:nvPr/>
        </p:nvSpPr>
        <p:spPr bwMode="auto">
          <a:xfrm>
            <a:off x="193675" y="3860800"/>
            <a:ext cx="8950325"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spcBef>
                <a:spcPct val="50000"/>
              </a:spcBef>
              <a:buFontTx/>
              <a:buNone/>
            </a:pPr>
            <a:r>
              <a:rPr lang="zh-CN" altLang="en-US"/>
              <a:t>三</a:t>
            </a:r>
            <a:r>
              <a:rPr lang="en-US" altLang="zh-CN"/>
              <a:t>. </a:t>
            </a:r>
            <a:r>
              <a:rPr lang="zh-CN" altLang="en-US"/>
              <a:t>巩固电容的概念，学会灵活运用电容概念</a:t>
            </a:r>
          </a:p>
        </p:txBody>
      </p:sp>
      <p:sp>
        <p:nvSpPr>
          <p:cNvPr id="75793" name="Rectangle 17">
            <a:extLst>
              <a:ext uri="{FF2B5EF4-FFF2-40B4-BE49-F238E27FC236}">
                <a16:creationId xmlns:a16="http://schemas.microsoft.com/office/drawing/2014/main" id="{35E36756-98E5-4BBD-A341-2021DA8FA78B}"/>
              </a:ext>
            </a:extLst>
          </p:cNvPr>
          <p:cNvSpPr>
            <a:spLocks noChangeArrowheads="1"/>
          </p:cNvSpPr>
          <p:nvPr/>
        </p:nvSpPr>
        <p:spPr bwMode="auto">
          <a:xfrm>
            <a:off x="900113" y="4581525"/>
            <a:ext cx="3322637"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spcBef>
                <a:spcPct val="0"/>
              </a:spcBef>
              <a:buFontTx/>
              <a:buNone/>
            </a:pPr>
            <a:r>
              <a:rPr lang="zh-CN" altLang="en-US"/>
              <a:t>分析问题。</a:t>
            </a:r>
          </a:p>
        </p:txBody>
      </p:sp>
      <p:sp>
        <p:nvSpPr>
          <p:cNvPr id="75794" name="Text Box 18">
            <a:extLst>
              <a:ext uri="{FF2B5EF4-FFF2-40B4-BE49-F238E27FC236}">
                <a16:creationId xmlns:a16="http://schemas.microsoft.com/office/drawing/2014/main" id="{A6526A24-A5D1-42AB-B514-B75A663970E6}"/>
              </a:ext>
            </a:extLst>
          </p:cNvPr>
          <p:cNvSpPr txBox="1">
            <a:spLocks noChangeArrowheads="1"/>
          </p:cNvSpPr>
          <p:nvPr/>
        </p:nvSpPr>
        <p:spPr bwMode="auto">
          <a:xfrm>
            <a:off x="250825" y="5229225"/>
            <a:ext cx="7026275"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spcBef>
                <a:spcPct val="50000"/>
              </a:spcBef>
              <a:buFontTx/>
              <a:buNone/>
            </a:pPr>
            <a:r>
              <a:rPr lang="zh-CN" altLang="en-US"/>
              <a:t>四</a:t>
            </a:r>
            <a:r>
              <a:rPr lang="en-US" altLang="zh-CN"/>
              <a:t>. </a:t>
            </a:r>
            <a:r>
              <a:rPr lang="zh-CN" altLang="en-US"/>
              <a:t>正确理解导体接地的概念。</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withEffect">
                                  <p:stCondLst>
                                    <p:cond delay="0"/>
                                  </p:stCondLst>
                                  <p:childTnLst>
                                    <p:set>
                                      <p:cBhvr>
                                        <p:cTn id="6" dur="1" fill="hold">
                                          <p:stCondLst>
                                            <p:cond delay="0"/>
                                          </p:stCondLst>
                                        </p:cTn>
                                        <p:tgtEl>
                                          <p:spTgt spid="75778"/>
                                        </p:tgtEl>
                                        <p:attrNameLst>
                                          <p:attrName>style.visibility</p:attrName>
                                        </p:attrNameLst>
                                      </p:cBhvr>
                                      <p:to>
                                        <p:strVal val="visible"/>
                                      </p:to>
                                    </p:set>
                                    <p:animEffect transition="in" filter="wipe(left)">
                                      <p:cBhvr>
                                        <p:cTn id="7" dur="500"/>
                                        <p:tgtEl>
                                          <p:spTgt spid="7577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75779"/>
                                        </p:tgtEl>
                                        <p:attrNameLst>
                                          <p:attrName>style.visibility</p:attrName>
                                        </p:attrNameLst>
                                      </p:cBhvr>
                                      <p:to>
                                        <p:strVal val="visible"/>
                                      </p:to>
                                    </p:set>
                                    <p:animEffect transition="in" filter="wipe(left)">
                                      <p:cBhvr>
                                        <p:cTn id="12" dur="500"/>
                                        <p:tgtEl>
                                          <p:spTgt spid="75779"/>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75783"/>
                                        </p:tgtEl>
                                        <p:attrNameLst>
                                          <p:attrName>style.visibility</p:attrName>
                                        </p:attrNameLst>
                                      </p:cBhvr>
                                      <p:to>
                                        <p:strVal val="visible"/>
                                      </p:to>
                                    </p:set>
                                    <p:animEffect transition="in" filter="wipe(left)">
                                      <p:cBhvr>
                                        <p:cTn id="17" dur="500"/>
                                        <p:tgtEl>
                                          <p:spTgt spid="75783"/>
                                        </p:tgtEl>
                                      </p:cBhvr>
                                    </p:animEffect>
                                  </p:childTnLst>
                                </p:cTn>
                              </p:par>
                            </p:childTnLst>
                          </p:cTn>
                        </p:par>
                        <p:par>
                          <p:cTn id="18" fill="hold" nodeType="afterGroup">
                            <p:stCondLst>
                              <p:cond delay="500"/>
                            </p:stCondLst>
                            <p:childTnLst>
                              <p:par>
                                <p:cTn id="19" presetID="22" presetClass="entr" presetSubtype="8" fill="hold" grpId="0" nodeType="afterEffect">
                                  <p:stCondLst>
                                    <p:cond delay="0"/>
                                  </p:stCondLst>
                                  <p:childTnLst>
                                    <p:set>
                                      <p:cBhvr>
                                        <p:cTn id="20" dur="1" fill="hold">
                                          <p:stCondLst>
                                            <p:cond delay="0"/>
                                          </p:stCondLst>
                                        </p:cTn>
                                        <p:tgtEl>
                                          <p:spTgt spid="75784"/>
                                        </p:tgtEl>
                                        <p:attrNameLst>
                                          <p:attrName>style.visibility</p:attrName>
                                        </p:attrNameLst>
                                      </p:cBhvr>
                                      <p:to>
                                        <p:strVal val="visible"/>
                                      </p:to>
                                    </p:set>
                                    <p:animEffect transition="in" filter="wipe(left)">
                                      <p:cBhvr>
                                        <p:cTn id="21" dur="500"/>
                                        <p:tgtEl>
                                          <p:spTgt spid="75784"/>
                                        </p:tgtEl>
                                      </p:cBhvr>
                                    </p:animEffect>
                                  </p:childTnLst>
                                </p:cTn>
                              </p:par>
                            </p:childTnLst>
                          </p:cTn>
                        </p:par>
                        <p:par>
                          <p:cTn id="22" fill="hold" nodeType="afterGroup">
                            <p:stCondLst>
                              <p:cond delay="1000"/>
                            </p:stCondLst>
                            <p:childTnLst>
                              <p:par>
                                <p:cTn id="23" presetID="22" presetClass="entr" presetSubtype="8" fill="hold" grpId="0" nodeType="afterEffect">
                                  <p:stCondLst>
                                    <p:cond delay="0"/>
                                  </p:stCondLst>
                                  <p:childTnLst>
                                    <p:set>
                                      <p:cBhvr>
                                        <p:cTn id="24" dur="1" fill="hold">
                                          <p:stCondLst>
                                            <p:cond delay="0"/>
                                          </p:stCondLst>
                                        </p:cTn>
                                        <p:tgtEl>
                                          <p:spTgt spid="75785"/>
                                        </p:tgtEl>
                                        <p:attrNameLst>
                                          <p:attrName>style.visibility</p:attrName>
                                        </p:attrNameLst>
                                      </p:cBhvr>
                                      <p:to>
                                        <p:strVal val="visible"/>
                                      </p:to>
                                    </p:set>
                                    <p:animEffect transition="in" filter="wipe(left)">
                                      <p:cBhvr>
                                        <p:cTn id="25" dur="500"/>
                                        <p:tgtEl>
                                          <p:spTgt spid="75785"/>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22" presetClass="entr" presetSubtype="8" fill="hold" nodeType="clickEffect">
                                  <p:stCondLst>
                                    <p:cond delay="0"/>
                                  </p:stCondLst>
                                  <p:childTnLst>
                                    <p:set>
                                      <p:cBhvr>
                                        <p:cTn id="29" dur="1" fill="hold">
                                          <p:stCondLst>
                                            <p:cond delay="0"/>
                                          </p:stCondLst>
                                        </p:cTn>
                                        <p:tgtEl>
                                          <p:spTgt spid="75786"/>
                                        </p:tgtEl>
                                        <p:attrNameLst>
                                          <p:attrName>style.visibility</p:attrName>
                                        </p:attrNameLst>
                                      </p:cBhvr>
                                      <p:to>
                                        <p:strVal val="visible"/>
                                      </p:to>
                                    </p:set>
                                    <p:animEffect transition="in" filter="wipe(left)">
                                      <p:cBhvr>
                                        <p:cTn id="30" dur="500"/>
                                        <p:tgtEl>
                                          <p:spTgt spid="75786"/>
                                        </p:tgtEl>
                                      </p:cBhvr>
                                    </p:animEffect>
                                  </p:childTnLst>
                                </p:cTn>
                              </p:par>
                            </p:childTnLst>
                          </p:cTn>
                        </p:par>
                        <p:par>
                          <p:cTn id="31" fill="hold" nodeType="afterGroup">
                            <p:stCondLst>
                              <p:cond delay="500"/>
                            </p:stCondLst>
                            <p:childTnLst>
                              <p:par>
                                <p:cTn id="32" presetID="22" presetClass="entr" presetSubtype="8" fill="hold" grpId="0" nodeType="afterEffect">
                                  <p:stCondLst>
                                    <p:cond delay="0"/>
                                  </p:stCondLst>
                                  <p:childTnLst>
                                    <p:set>
                                      <p:cBhvr>
                                        <p:cTn id="33" dur="1" fill="hold">
                                          <p:stCondLst>
                                            <p:cond delay="0"/>
                                          </p:stCondLst>
                                        </p:cTn>
                                        <p:tgtEl>
                                          <p:spTgt spid="75791"/>
                                        </p:tgtEl>
                                        <p:attrNameLst>
                                          <p:attrName>style.visibility</p:attrName>
                                        </p:attrNameLst>
                                      </p:cBhvr>
                                      <p:to>
                                        <p:strVal val="visible"/>
                                      </p:to>
                                    </p:set>
                                    <p:animEffect transition="in" filter="wipe(left)">
                                      <p:cBhvr>
                                        <p:cTn id="34" dur="500"/>
                                        <p:tgtEl>
                                          <p:spTgt spid="75791"/>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22" presetClass="entr" presetSubtype="8" fill="hold" grpId="0" nodeType="clickEffect">
                                  <p:stCondLst>
                                    <p:cond delay="0"/>
                                  </p:stCondLst>
                                  <p:childTnLst>
                                    <p:set>
                                      <p:cBhvr>
                                        <p:cTn id="38" dur="1" fill="hold">
                                          <p:stCondLst>
                                            <p:cond delay="0"/>
                                          </p:stCondLst>
                                        </p:cTn>
                                        <p:tgtEl>
                                          <p:spTgt spid="75792"/>
                                        </p:tgtEl>
                                        <p:attrNameLst>
                                          <p:attrName>style.visibility</p:attrName>
                                        </p:attrNameLst>
                                      </p:cBhvr>
                                      <p:to>
                                        <p:strVal val="visible"/>
                                      </p:to>
                                    </p:set>
                                    <p:animEffect transition="in" filter="wipe(left)">
                                      <p:cBhvr>
                                        <p:cTn id="39" dur="500"/>
                                        <p:tgtEl>
                                          <p:spTgt spid="75792"/>
                                        </p:tgtEl>
                                      </p:cBhvr>
                                    </p:animEffect>
                                  </p:childTnLst>
                                </p:cTn>
                              </p:par>
                            </p:childTnLst>
                          </p:cTn>
                        </p:par>
                        <p:par>
                          <p:cTn id="40" fill="hold" nodeType="afterGroup">
                            <p:stCondLst>
                              <p:cond delay="500"/>
                            </p:stCondLst>
                            <p:childTnLst>
                              <p:par>
                                <p:cTn id="41" presetID="22" presetClass="entr" presetSubtype="8" fill="hold" grpId="0" nodeType="afterEffect">
                                  <p:stCondLst>
                                    <p:cond delay="0"/>
                                  </p:stCondLst>
                                  <p:childTnLst>
                                    <p:set>
                                      <p:cBhvr>
                                        <p:cTn id="42" dur="1" fill="hold">
                                          <p:stCondLst>
                                            <p:cond delay="0"/>
                                          </p:stCondLst>
                                        </p:cTn>
                                        <p:tgtEl>
                                          <p:spTgt spid="75793"/>
                                        </p:tgtEl>
                                        <p:attrNameLst>
                                          <p:attrName>style.visibility</p:attrName>
                                        </p:attrNameLst>
                                      </p:cBhvr>
                                      <p:to>
                                        <p:strVal val="visible"/>
                                      </p:to>
                                    </p:set>
                                    <p:animEffect transition="in" filter="wipe(left)">
                                      <p:cBhvr>
                                        <p:cTn id="43" dur="500"/>
                                        <p:tgtEl>
                                          <p:spTgt spid="75793"/>
                                        </p:tgtEl>
                                      </p:cBhvr>
                                    </p:animEffect>
                                  </p:childTnLst>
                                </p:cTn>
                              </p:par>
                            </p:childTnLst>
                          </p:cTn>
                        </p:par>
                      </p:childTnLst>
                    </p:cTn>
                  </p:par>
                  <p:par>
                    <p:cTn id="44" fill="hold" nodeType="clickPar">
                      <p:stCondLst>
                        <p:cond delay="indefinite"/>
                      </p:stCondLst>
                      <p:childTnLst>
                        <p:par>
                          <p:cTn id="45" fill="hold" nodeType="withGroup">
                            <p:stCondLst>
                              <p:cond delay="0"/>
                            </p:stCondLst>
                            <p:childTnLst>
                              <p:par>
                                <p:cTn id="46" presetID="22" presetClass="entr" presetSubtype="8" fill="hold" grpId="0" nodeType="clickEffect">
                                  <p:stCondLst>
                                    <p:cond delay="0"/>
                                  </p:stCondLst>
                                  <p:childTnLst>
                                    <p:set>
                                      <p:cBhvr>
                                        <p:cTn id="47" dur="1" fill="hold">
                                          <p:stCondLst>
                                            <p:cond delay="0"/>
                                          </p:stCondLst>
                                        </p:cTn>
                                        <p:tgtEl>
                                          <p:spTgt spid="75794"/>
                                        </p:tgtEl>
                                        <p:attrNameLst>
                                          <p:attrName>style.visibility</p:attrName>
                                        </p:attrNameLst>
                                      </p:cBhvr>
                                      <p:to>
                                        <p:strVal val="visible"/>
                                      </p:to>
                                    </p:set>
                                    <p:animEffect transition="in" filter="wipe(left)">
                                      <p:cBhvr>
                                        <p:cTn id="48" dur="500"/>
                                        <p:tgtEl>
                                          <p:spTgt spid="757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778" grpId="0"/>
      <p:bldP spid="75783" grpId="0"/>
      <p:bldP spid="75784" grpId="0"/>
      <p:bldP spid="75785" grpId="0"/>
      <p:bldP spid="75791" grpId="0"/>
      <p:bldP spid="75792" grpId="0"/>
      <p:bldP spid="75793" grpId="0"/>
      <p:bldP spid="7579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灯片编号占位符 3">
            <a:extLst>
              <a:ext uri="{FF2B5EF4-FFF2-40B4-BE49-F238E27FC236}">
                <a16:creationId xmlns:a16="http://schemas.microsoft.com/office/drawing/2014/main" id="{2777377F-17AC-4E52-8A11-45C697C4AB59}"/>
              </a:ext>
            </a:extLst>
          </p:cNvPr>
          <p:cNvSpPr>
            <a:spLocks noGrp="1"/>
          </p:cNvSpPr>
          <p:nvPr>
            <p:ph type="sldNum" sz="quarter" idx="12"/>
          </p:nvPr>
        </p:nvSpPr>
        <p:spPr>
          <a:noFill/>
        </p:spPr>
        <p:txBody>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spcBef>
                <a:spcPct val="0"/>
              </a:spcBef>
              <a:buFontTx/>
              <a:buNone/>
            </a:pPr>
            <a:fld id="{BEC44C03-F4C1-4BD4-AEA1-81724090B1B3}" type="slidenum">
              <a:rPr lang="en-US" altLang="zh-CN" sz="1400" smtClean="0"/>
              <a:pPr>
                <a:spcBef>
                  <a:spcPct val="0"/>
                </a:spcBef>
                <a:buFontTx/>
                <a:buNone/>
              </a:pPr>
              <a:t>3</a:t>
            </a:fld>
            <a:endParaRPr lang="en-US" altLang="zh-CN" sz="1400"/>
          </a:p>
        </p:txBody>
      </p:sp>
      <p:sp>
        <p:nvSpPr>
          <p:cNvPr id="52226" name="Text Box 2">
            <a:extLst>
              <a:ext uri="{FF2B5EF4-FFF2-40B4-BE49-F238E27FC236}">
                <a16:creationId xmlns:a16="http://schemas.microsoft.com/office/drawing/2014/main" id="{BAA05779-28EE-4C20-8883-B960D0052B9D}"/>
              </a:ext>
            </a:extLst>
          </p:cNvPr>
          <p:cNvSpPr txBox="1">
            <a:spLocks noChangeArrowheads="1"/>
          </p:cNvSpPr>
          <p:nvPr/>
        </p:nvSpPr>
        <p:spPr bwMode="auto">
          <a:xfrm>
            <a:off x="468313" y="260350"/>
            <a:ext cx="8208962" cy="1073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lnSpc>
                <a:spcPct val="115000"/>
              </a:lnSpc>
              <a:spcBef>
                <a:spcPct val="0"/>
              </a:spcBef>
              <a:buFontTx/>
              <a:buNone/>
            </a:pPr>
            <a:r>
              <a:rPr lang="en-US" altLang="zh-CN" sz="2800">
                <a:solidFill>
                  <a:srgbClr val="0000FF"/>
                </a:solidFill>
              </a:rPr>
              <a:t>4.  </a:t>
            </a:r>
            <a:r>
              <a:rPr lang="zh-CN" altLang="en-US" sz="2800">
                <a:solidFill>
                  <a:srgbClr val="0000FF"/>
                </a:solidFill>
              </a:rPr>
              <a:t>原来电中性、半径为</a:t>
            </a:r>
            <a:r>
              <a:rPr lang="en-US" altLang="zh-CN" sz="2800" i="1">
                <a:solidFill>
                  <a:srgbClr val="0000FF"/>
                </a:solidFill>
              </a:rPr>
              <a:t>R </a:t>
            </a:r>
            <a:r>
              <a:rPr lang="zh-CN" altLang="en-US" sz="2800">
                <a:solidFill>
                  <a:srgbClr val="0000FF"/>
                </a:solidFill>
              </a:rPr>
              <a:t>的金属球附近放置一 点电荷 </a:t>
            </a:r>
            <a:r>
              <a:rPr lang="en-US" altLang="zh-CN" sz="2800" i="1">
                <a:solidFill>
                  <a:srgbClr val="0000FF"/>
                </a:solidFill>
              </a:rPr>
              <a:t>q </a:t>
            </a:r>
            <a:r>
              <a:rPr lang="zh-CN" altLang="en-US" sz="2800">
                <a:solidFill>
                  <a:srgbClr val="0000FF"/>
                </a:solidFill>
              </a:rPr>
              <a:t>（＞</a:t>
            </a:r>
            <a:r>
              <a:rPr lang="en-US" altLang="zh-CN" sz="2800">
                <a:solidFill>
                  <a:srgbClr val="0000FF"/>
                </a:solidFill>
              </a:rPr>
              <a:t>0</a:t>
            </a:r>
            <a:r>
              <a:rPr lang="zh-CN" altLang="en-US" sz="2800">
                <a:solidFill>
                  <a:srgbClr val="0000FF"/>
                </a:solidFill>
              </a:rPr>
              <a:t>），点电荷距球心为 </a:t>
            </a:r>
            <a:r>
              <a:rPr lang="en-US" altLang="zh-CN" sz="2800" i="1">
                <a:solidFill>
                  <a:srgbClr val="0000FF"/>
                </a:solidFill>
              </a:rPr>
              <a:t>a  </a:t>
            </a:r>
            <a:r>
              <a:rPr lang="zh-CN" altLang="en-US" sz="2800">
                <a:solidFill>
                  <a:srgbClr val="0000FF"/>
                </a:solidFill>
              </a:rPr>
              <a:t>。</a:t>
            </a:r>
          </a:p>
        </p:txBody>
      </p:sp>
      <p:sp>
        <p:nvSpPr>
          <p:cNvPr id="52227" name="Text Box 3">
            <a:extLst>
              <a:ext uri="{FF2B5EF4-FFF2-40B4-BE49-F238E27FC236}">
                <a16:creationId xmlns:a16="http://schemas.microsoft.com/office/drawing/2014/main" id="{EDC575C1-86FA-46AB-B402-4300EB0E2B01}"/>
              </a:ext>
            </a:extLst>
          </p:cNvPr>
          <p:cNvSpPr txBox="1">
            <a:spLocks noChangeArrowheads="1"/>
          </p:cNvSpPr>
          <p:nvPr/>
        </p:nvSpPr>
        <p:spPr bwMode="auto">
          <a:xfrm>
            <a:off x="468313" y="1412875"/>
            <a:ext cx="8496300" cy="5826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lnSpc>
                <a:spcPct val="115000"/>
              </a:lnSpc>
              <a:spcBef>
                <a:spcPct val="0"/>
              </a:spcBef>
              <a:buFontTx/>
              <a:buNone/>
            </a:pPr>
            <a:r>
              <a:rPr lang="zh-CN" altLang="en-US" sz="2800">
                <a:solidFill>
                  <a:srgbClr val="0000FF"/>
                </a:solidFill>
              </a:rPr>
              <a:t>求：感应电荷在金属球内一点 </a:t>
            </a:r>
            <a:r>
              <a:rPr lang="en-US" altLang="zh-CN" sz="2800">
                <a:solidFill>
                  <a:srgbClr val="0000FF"/>
                </a:solidFill>
              </a:rPr>
              <a:t>P </a:t>
            </a:r>
            <a:r>
              <a:rPr lang="zh-CN" altLang="en-US" sz="2800">
                <a:solidFill>
                  <a:srgbClr val="0000FF"/>
                </a:solidFill>
              </a:rPr>
              <a:t>产生的场强和电势</a:t>
            </a:r>
          </a:p>
        </p:txBody>
      </p:sp>
      <p:sp>
        <p:nvSpPr>
          <p:cNvPr id="52228" name="Text Box 4">
            <a:extLst>
              <a:ext uri="{FF2B5EF4-FFF2-40B4-BE49-F238E27FC236}">
                <a16:creationId xmlns:a16="http://schemas.microsoft.com/office/drawing/2014/main" id="{B711B4B3-1FA6-4B74-AB2E-11C8D5821BAC}"/>
              </a:ext>
            </a:extLst>
          </p:cNvPr>
          <p:cNvSpPr txBox="1">
            <a:spLocks noChangeArrowheads="1"/>
          </p:cNvSpPr>
          <p:nvPr/>
        </p:nvSpPr>
        <p:spPr bwMode="auto">
          <a:xfrm>
            <a:off x="900113" y="2787650"/>
            <a:ext cx="4392612" cy="1073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lnSpc>
                <a:spcPct val="115000"/>
              </a:lnSpc>
              <a:spcBef>
                <a:spcPct val="0"/>
              </a:spcBef>
              <a:buFontTx/>
              <a:buNone/>
            </a:pPr>
            <a:r>
              <a:rPr lang="zh-CN" altLang="en-US" sz="2800"/>
              <a:t>由叠加原理，及导体静电平衡条件，</a:t>
            </a:r>
          </a:p>
        </p:txBody>
      </p:sp>
      <p:graphicFrame>
        <p:nvGraphicFramePr>
          <p:cNvPr id="52229" name="Object 5">
            <a:extLst>
              <a:ext uri="{FF2B5EF4-FFF2-40B4-BE49-F238E27FC236}">
                <a16:creationId xmlns:a16="http://schemas.microsoft.com/office/drawing/2014/main" id="{3E539A54-B2C9-4DD7-8292-F9C2202C74B5}"/>
              </a:ext>
            </a:extLst>
          </p:cNvPr>
          <p:cNvGraphicFramePr>
            <a:graphicFrameLocks noChangeAspect="1"/>
          </p:cNvGraphicFramePr>
          <p:nvPr/>
        </p:nvGraphicFramePr>
        <p:xfrm>
          <a:off x="1403350" y="3933825"/>
          <a:ext cx="3362325" cy="709613"/>
        </p:xfrm>
        <a:graphic>
          <a:graphicData uri="http://schemas.openxmlformats.org/presentationml/2006/ole">
            <mc:AlternateContent xmlns:mc="http://schemas.openxmlformats.org/markup-compatibility/2006">
              <mc:Choice xmlns:v="urn:schemas-microsoft-com:vml" Requires="v">
                <p:oleObj spid="_x0000_s5196" name="公式" r:id="rId3" imgW="1256755" imgH="266584" progId="Equation.3">
                  <p:embed/>
                </p:oleObj>
              </mc:Choice>
              <mc:Fallback>
                <p:oleObj name="公式" r:id="rId3" imgW="1256755" imgH="266584" progId="Equation.3">
                  <p:embed/>
                  <p:pic>
                    <p:nvPicPr>
                      <p:cNvPr id="0" name="Object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03350" y="3933825"/>
                        <a:ext cx="3362325" cy="7096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pSp>
        <p:nvGrpSpPr>
          <p:cNvPr id="52231" name="Group 7">
            <a:extLst>
              <a:ext uri="{FF2B5EF4-FFF2-40B4-BE49-F238E27FC236}">
                <a16:creationId xmlns:a16="http://schemas.microsoft.com/office/drawing/2014/main" id="{227038A9-427E-4FE0-805A-E38638789992}"/>
              </a:ext>
            </a:extLst>
          </p:cNvPr>
          <p:cNvGrpSpPr>
            <a:grpSpLocks/>
          </p:cNvGrpSpPr>
          <p:nvPr/>
        </p:nvGrpSpPr>
        <p:grpSpPr bwMode="auto">
          <a:xfrm>
            <a:off x="520700" y="2133600"/>
            <a:ext cx="3690938" cy="579438"/>
            <a:chOff x="636" y="2076"/>
            <a:chExt cx="2325" cy="365"/>
          </a:xfrm>
        </p:grpSpPr>
        <p:sp>
          <p:nvSpPr>
            <p:cNvPr id="5184" name="Text Box 8">
              <a:extLst>
                <a:ext uri="{FF2B5EF4-FFF2-40B4-BE49-F238E27FC236}">
                  <a16:creationId xmlns:a16="http://schemas.microsoft.com/office/drawing/2014/main" id="{8C393B75-91B5-42A9-B4E8-481560A3474A}"/>
                </a:ext>
              </a:extLst>
            </p:cNvPr>
            <p:cNvSpPr txBox="1">
              <a:spLocks noChangeArrowheads="1"/>
            </p:cNvSpPr>
            <p:nvPr/>
          </p:nvSpPr>
          <p:spPr bwMode="auto">
            <a:xfrm>
              <a:off x="636" y="2100"/>
              <a:ext cx="340"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r>
                <a:rPr lang="zh-CN" altLang="en-US" sz="2800">
                  <a:solidFill>
                    <a:srgbClr val="0000FF"/>
                  </a:solidFill>
                </a:rPr>
                <a:t>解</a:t>
              </a:r>
            </a:p>
          </p:txBody>
        </p:sp>
        <p:sp>
          <p:nvSpPr>
            <p:cNvPr id="5185" name="Text Box 9">
              <a:extLst>
                <a:ext uri="{FF2B5EF4-FFF2-40B4-BE49-F238E27FC236}">
                  <a16:creationId xmlns:a16="http://schemas.microsoft.com/office/drawing/2014/main" id="{A1FD3FFC-C18F-40BA-B53C-D08A765AEAAD}"/>
                </a:ext>
              </a:extLst>
            </p:cNvPr>
            <p:cNvSpPr txBox="1">
              <a:spLocks noChangeArrowheads="1"/>
            </p:cNvSpPr>
            <p:nvPr/>
          </p:nvSpPr>
          <p:spPr bwMode="auto">
            <a:xfrm>
              <a:off x="1053" y="2114"/>
              <a:ext cx="1908"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spcBef>
                  <a:spcPct val="0"/>
                </a:spcBef>
                <a:buFontTx/>
                <a:buNone/>
              </a:pPr>
              <a:r>
                <a:rPr kumimoji="0" lang="zh-CN" altLang="en-US" sz="2800"/>
                <a:t>设</a:t>
              </a:r>
              <a:r>
                <a:rPr lang="zh-CN" altLang="en-US" sz="2800"/>
                <a:t>感应电荷为       </a:t>
              </a:r>
              <a:r>
                <a:rPr lang="en-US" altLang="zh-CN" sz="2800"/>
                <a:t>.</a:t>
              </a:r>
            </a:p>
          </p:txBody>
        </p:sp>
        <p:graphicFrame>
          <p:nvGraphicFramePr>
            <p:cNvPr id="5186" name="Object 10">
              <a:extLst>
                <a:ext uri="{FF2B5EF4-FFF2-40B4-BE49-F238E27FC236}">
                  <a16:creationId xmlns:a16="http://schemas.microsoft.com/office/drawing/2014/main" id="{C0342614-3CE2-4717-9922-524C022EBE56}"/>
                </a:ext>
              </a:extLst>
            </p:cNvPr>
            <p:cNvGraphicFramePr>
              <a:graphicFrameLocks noChangeAspect="1"/>
            </p:cNvGraphicFramePr>
            <p:nvPr/>
          </p:nvGraphicFramePr>
          <p:xfrm>
            <a:off x="2517" y="2076"/>
            <a:ext cx="272" cy="336"/>
          </p:xfrm>
          <a:graphic>
            <a:graphicData uri="http://schemas.openxmlformats.org/presentationml/2006/ole">
              <mc:AlternateContent xmlns:mc="http://schemas.openxmlformats.org/markup-compatibility/2006">
                <mc:Choice xmlns:v="urn:schemas-microsoft-com:vml" Requires="v">
                  <p:oleObj spid="_x0000_s5197" name="公式" r:id="rId5" imgW="164957" imgH="203024" progId="Equation.3">
                    <p:embed/>
                  </p:oleObj>
                </mc:Choice>
                <mc:Fallback>
                  <p:oleObj name="公式" r:id="rId5" imgW="164957" imgH="203024" progId="Equation.3">
                    <p:embed/>
                    <p:pic>
                      <p:nvPicPr>
                        <p:cNvPr id="0" name="Object 10"/>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517" y="2076"/>
                          <a:ext cx="272" cy="33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pSp>
      <p:graphicFrame>
        <p:nvGraphicFramePr>
          <p:cNvPr id="52235" name="Object 11">
            <a:extLst>
              <a:ext uri="{FF2B5EF4-FFF2-40B4-BE49-F238E27FC236}">
                <a16:creationId xmlns:a16="http://schemas.microsoft.com/office/drawing/2014/main" id="{7F25CF03-B9D5-4B10-9D31-49C4C58F2DFF}"/>
              </a:ext>
            </a:extLst>
          </p:cNvPr>
          <p:cNvGraphicFramePr>
            <a:graphicFrameLocks noChangeAspect="1"/>
          </p:cNvGraphicFramePr>
          <p:nvPr/>
        </p:nvGraphicFramePr>
        <p:xfrm>
          <a:off x="1403350" y="5157788"/>
          <a:ext cx="4598988" cy="1231900"/>
        </p:xfrm>
        <a:graphic>
          <a:graphicData uri="http://schemas.openxmlformats.org/presentationml/2006/ole">
            <mc:AlternateContent xmlns:mc="http://schemas.openxmlformats.org/markup-compatibility/2006">
              <mc:Choice xmlns:v="urn:schemas-microsoft-com:vml" Requires="v">
                <p:oleObj spid="_x0000_s5198" name="Equation" r:id="rId7" imgW="1663700" imgH="444500" progId="Equation.3">
                  <p:embed/>
                </p:oleObj>
              </mc:Choice>
              <mc:Fallback>
                <p:oleObj name="Equation" r:id="rId7" imgW="1663700" imgH="444500" progId="Equation.3">
                  <p:embed/>
                  <p:pic>
                    <p:nvPicPr>
                      <p:cNvPr id="0" name="Object 1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403350" y="5157788"/>
                        <a:ext cx="4598988" cy="12319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52236" name="Rectangle 12">
            <a:extLst>
              <a:ext uri="{FF2B5EF4-FFF2-40B4-BE49-F238E27FC236}">
                <a16:creationId xmlns:a16="http://schemas.microsoft.com/office/drawing/2014/main" id="{57D4C546-AB8F-402A-97DE-01DB8A4E51BF}"/>
              </a:ext>
            </a:extLst>
          </p:cNvPr>
          <p:cNvSpPr>
            <a:spLocks noChangeArrowheads="1"/>
          </p:cNvSpPr>
          <p:nvPr/>
        </p:nvSpPr>
        <p:spPr bwMode="auto">
          <a:xfrm>
            <a:off x="962025" y="4724400"/>
            <a:ext cx="267335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spcBef>
                <a:spcPct val="0"/>
              </a:spcBef>
              <a:buFontTx/>
              <a:buNone/>
            </a:pPr>
            <a:r>
              <a:rPr lang="zh-CN" altLang="en-US" sz="2800">
                <a:solidFill>
                  <a:srgbClr val="0000FF"/>
                </a:solidFill>
              </a:rPr>
              <a:t>感应电荷的场强</a:t>
            </a:r>
          </a:p>
        </p:txBody>
      </p:sp>
      <p:grpSp>
        <p:nvGrpSpPr>
          <p:cNvPr id="52237" name="Group 13">
            <a:extLst>
              <a:ext uri="{FF2B5EF4-FFF2-40B4-BE49-F238E27FC236}">
                <a16:creationId xmlns:a16="http://schemas.microsoft.com/office/drawing/2014/main" id="{80FD7127-65F0-4A28-862B-9904EBAA509A}"/>
              </a:ext>
            </a:extLst>
          </p:cNvPr>
          <p:cNvGrpSpPr>
            <a:grpSpLocks/>
          </p:cNvGrpSpPr>
          <p:nvPr/>
        </p:nvGrpSpPr>
        <p:grpSpPr bwMode="auto">
          <a:xfrm>
            <a:off x="5724525" y="2065338"/>
            <a:ext cx="2530475" cy="1219200"/>
            <a:chOff x="3871" y="1127"/>
            <a:chExt cx="1594" cy="768"/>
          </a:xfrm>
        </p:grpSpPr>
        <p:sp>
          <p:nvSpPr>
            <p:cNvPr id="5174" name="Oval 14">
              <a:extLst>
                <a:ext uri="{FF2B5EF4-FFF2-40B4-BE49-F238E27FC236}">
                  <a16:creationId xmlns:a16="http://schemas.microsoft.com/office/drawing/2014/main" id="{EBAC0D16-2281-45E6-A2AB-1403E1FDEA4D}"/>
                </a:ext>
              </a:extLst>
            </p:cNvPr>
            <p:cNvSpPr>
              <a:spLocks noChangeArrowheads="1"/>
            </p:cNvSpPr>
            <p:nvPr/>
          </p:nvSpPr>
          <p:spPr bwMode="auto">
            <a:xfrm>
              <a:off x="4889" y="1319"/>
              <a:ext cx="576" cy="576"/>
            </a:xfrm>
            <a:prstGeom prst="ellipse">
              <a:avLst/>
            </a:prstGeom>
            <a:solidFill>
              <a:srgbClr val="DDDDDD"/>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endParaRPr lang="zh-CN" altLang="en-US"/>
            </a:p>
          </p:txBody>
        </p:sp>
        <p:sp>
          <p:nvSpPr>
            <p:cNvPr id="5175" name="Line 15">
              <a:extLst>
                <a:ext uri="{FF2B5EF4-FFF2-40B4-BE49-F238E27FC236}">
                  <a16:creationId xmlns:a16="http://schemas.microsoft.com/office/drawing/2014/main" id="{6E8AEA4B-FBCA-4366-B71A-67E1AD59E932}"/>
                </a:ext>
              </a:extLst>
            </p:cNvPr>
            <p:cNvSpPr>
              <a:spLocks noChangeShapeType="1"/>
            </p:cNvSpPr>
            <p:nvPr/>
          </p:nvSpPr>
          <p:spPr bwMode="auto">
            <a:xfrm flipV="1">
              <a:off x="4014" y="1415"/>
              <a:ext cx="1211" cy="246"/>
            </a:xfrm>
            <a:prstGeom prst="line">
              <a:avLst/>
            </a:prstGeom>
            <a:noFill/>
            <a:ln w="2857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5176" name="Line 16">
              <a:extLst>
                <a:ext uri="{FF2B5EF4-FFF2-40B4-BE49-F238E27FC236}">
                  <a16:creationId xmlns:a16="http://schemas.microsoft.com/office/drawing/2014/main" id="{D5D17996-EEE0-496C-85ED-1D34565FED25}"/>
                </a:ext>
              </a:extLst>
            </p:cNvPr>
            <p:cNvSpPr>
              <a:spLocks noChangeShapeType="1"/>
            </p:cNvSpPr>
            <p:nvPr/>
          </p:nvSpPr>
          <p:spPr bwMode="auto">
            <a:xfrm flipV="1">
              <a:off x="4014" y="1607"/>
              <a:ext cx="1163" cy="54"/>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aphicFrame>
          <p:nvGraphicFramePr>
            <p:cNvPr id="5177" name="Object 17">
              <a:extLst>
                <a:ext uri="{FF2B5EF4-FFF2-40B4-BE49-F238E27FC236}">
                  <a16:creationId xmlns:a16="http://schemas.microsoft.com/office/drawing/2014/main" id="{910347EF-6E4C-4EB6-A95D-7B81ADB663D3}"/>
                </a:ext>
              </a:extLst>
            </p:cNvPr>
            <p:cNvGraphicFramePr>
              <a:graphicFrameLocks noChangeAspect="1"/>
            </p:cNvGraphicFramePr>
            <p:nvPr/>
          </p:nvGraphicFramePr>
          <p:xfrm>
            <a:off x="4542" y="1232"/>
            <a:ext cx="220" cy="288"/>
          </p:xfrm>
          <a:graphic>
            <a:graphicData uri="http://schemas.openxmlformats.org/presentationml/2006/ole">
              <mc:AlternateContent xmlns:mc="http://schemas.openxmlformats.org/markup-compatibility/2006">
                <mc:Choice xmlns:v="urn:schemas-microsoft-com:vml" Requires="v">
                  <p:oleObj spid="_x0000_s5199" name="公式" r:id="rId9" imgW="164885" imgH="215619" progId="Equation.3">
                    <p:embed/>
                  </p:oleObj>
                </mc:Choice>
                <mc:Fallback>
                  <p:oleObj name="公式" r:id="rId9" imgW="164885" imgH="215619" progId="Equation.3">
                    <p:embed/>
                    <p:pic>
                      <p:nvPicPr>
                        <p:cNvPr id="0" name="Object 17"/>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542" y="1232"/>
                          <a:ext cx="220" cy="2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5178" name="Text Box 18">
              <a:extLst>
                <a:ext uri="{FF2B5EF4-FFF2-40B4-BE49-F238E27FC236}">
                  <a16:creationId xmlns:a16="http://schemas.microsoft.com/office/drawing/2014/main" id="{699CA77E-5690-4DB6-A637-6A83B8D01CA1}"/>
                </a:ext>
              </a:extLst>
            </p:cNvPr>
            <p:cNvSpPr txBox="1">
              <a:spLocks noChangeArrowheads="1"/>
            </p:cNvSpPr>
            <p:nvPr/>
          </p:nvSpPr>
          <p:spPr bwMode="auto">
            <a:xfrm>
              <a:off x="3871" y="1253"/>
              <a:ext cx="228"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spcBef>
                  <a:spcPct val="0"/>
                </a:spcBef>
                <a:buFontTx/>
                <a:buNone/>
              </a:pPr>
              <a:r>
                <a:rPr lang="en-US" altLang="zh-CN" sz="2800" i="1"/>
                <a:t>q</a:t>
              </a:r>
              <a:endParaRPr lang="en-US" altLang="zh-CN" sz="2800"/>
            </a:p>
          </p:txBody>
        </p:sp>
        <p:sp>
          <p:nvSpPr>
            <p:cNvPr id="5179" name="Text Box 19">
              <a:extLst>
                <a:ext uri="{FF2B5EF4-FFF2-40B4-BE49-F238E27FC236}">
                  <a16:creationId xmlns:a16="http://schemas.microsoft.com/office/drawing/2014/main" id="{440D37A3-8E61-4257-BC99-B94C3FD9F3D7}"/>
                </a:ext>
              </a:extLst>
            </p:cNvPr>
            <p:cNvSpPr txBox="1">
              <a:spLocks noChangeArrowheads="1"/>
            </p:cNvSpPr>
            <p:nvPr/>
          </p:nvSpPr>
          <p:spPr bwMode="auto">
            <a:xfrm>
              <a:off x="4495" y="1554"/>
              <a:ext cx="228"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spcBef>
                  <a:spcPct val="0"/>
                </a:spcBef>
                <a:buFontTx/>
                <a:buNone/>
              </a:pPr>
              <a:r>
                <a:rPr lang="en-US" altLang="zh-CN" sz="2800" i="1"/>
                <a:t>a</a:t>
              </a:r>
              <a:endParaRPr lang="en-US" altLang="zh-CN" sz="2800"/>
            </a:p>
          </p:txBody>
        </p:sp>
        <p:sp>
          <p:nvSpPr>
            <p:cNvPr id="5180" name="Text Box 20">
              <a:extLst>
                <a:ext uri="{FF2B5EF4-FFF2-40B4-BE49-F238E27FC236}">
                  <a16:creationId xmlns:a16="http://schemas.microsoft.com/office/drawing/2014/main" id="{1E88C17D-D9BA-43E3-A015-C13C10F575FB}"/>
                </a:ext>
              </a:extLst>
            </p:cNvPr>
            <p:cNvSpPr txBox="1">
              <a:spLocks noChangeArrowheads="1"/>
            </p:cNvSpPr>
            <p:nvPr/>
          </p:nvSpPr>
          <p:spPr bwMode="auto">
            <a:xfrm>
              <a:off x="5172" y="1127"/>
              <a:ext cx="253"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spcBef>
                  <a:spcPct val="0"/>
                </a:spcBef>
                <a:buFontTx/>
                <a:buNone/>
              </a:pPr>
              <a:r>
                <a:rPr lang="en-US" altLang="zh-CN" sz="2800"/>
                <a:t>P</a:t>
              </a:r>
            </a:p>
          </p:txBody>
        </p:sp>
        <p:sp>
          <p:nvSpPr>
            <p:cNvPr id="5181" name="Oval 21">
              <a:extLst>
                <a:ext uri="{FF2B5EF4-FFF2-40B4-BE49-F238E27FC236}">
                  <a16:creationId xmlns:a16="http://schemas.microsoft.com/office/drawing/2014/main" id="{0463F2A1-F477-4887-8516-178BA31E6339}"/>
                </a:ext>
              </a:extLst>
            </p:cNvPr>
            <p:cNvSpPr>
              <a:spLocks noChangeArrowheads="1"/>
            </p:cNvSpPr>
            <p:nvPr/>
          </p:nvSpPr>
          <p:spPr bwMode="auto">
            <a:xfrm>
              <a:off x="5203" y="1402"/>
              <a:ext cx="48" cy="48"/>
            </a:xfrm>
            <a:prstGeom prst="ellipse">
              <a:avLst/>
            </a:prstGeom>
            <a:solidFill>
              <a:schemeClr val="tx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endParaRPr lang="zh-CN" altLang="en-US"/>
            </a:p>
          </p:txBody>
        </p:sp>
        <p:sp>
          <p:nvSpPr>
            <p:cNvPr id="5182" name="Oval 22">
              <a:extLst>
                <a:ext uri="{FF2B5EF4-FFF2-40B4-BE49-F238E27FC236}">
                  <a16:creationId xmlns:a16="http://schemas.microsoft.com/office/drawing/2014/main" id="{7D74C0D0-7A45-4241-BA90-6ED5566E9728}"/>
                </a:ext>
              </a:extLst>
            </p:cNvPr>
            <p:cNvSpPr>
              <a:spLocks noChangeArrowheads="1"/>
            </p:cNvSpPr>
            <p:nvPr/>
          </p:nvSpPr>
          <p:spPr bwMode="auto">
            <a:xfrm>
              <a:off x="3969" y="1642"/>
              <a:ext cx="45" cy="45"/>
            </a:xfrm>
            <a:prstGeom prst="ellipse">
              <a:avLst/>
            </a:prstGeom>
            <a:solidFill>
              <a:schemeClr val="tx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endParaRPr lang="zh-CN" altLang="en-US"/>
            </a:p>
          </p:txBody>
        </p:sp>
        <p:graphicFrame>
          <p:nvGraphicFramePr>
            <p:cNvPr id="5183" name="Object 23">
              <a:extLst>
                <a:ext uri="{FF2B5EF4-FFF2-40B4-BE49-F238E27FC236}">
                  <a16:creationId xmlns:a16="http://schemas.microsoft.com/office/drawing/2014/main" id="{37955BA5-18CA-478B-BEFE-57C30310CD30}"/>
                </a:ext>
              </a:extLst>
            </p:cNvPr>
            <p:cNvGraphicFramePr>
              <a:graphicFrameLocks noChangeAspect="1"/>
            </p:cNvGraphicFramePr>
            <p:nvPr/>
          </p:nvGraphicFramePr>
          <p:xfrm>
            <a:off x="5103" y="1616"/>
            <a:ext cx="169" cy="237"/>
          </p:xfrm>
          <a:graphic>
            <a:graphicData uri="http://schemas.openxmlformats.org/presentationml/2006/ole">
              <mc:AlternateContent xmlns:mc="http://schemas.openxmlformats.org/markup-compatibility/2006">
                <mc:Choice xmlns:v="urn:schemas-microsoft-com:vml" Requires="v">
                  <p:oleObj spid="_x0000_s5200" name="公式" r:id="rId11" imgW="126725" imgH="177415" progId="Equation.3">
                    <p:embed/>
                  </p:oleObj>
                </mc:Choice>
                <mc:Fallback>
                  <p:oleObj name="公式" r:id="rId11" imgW="126725" imgH="177415" progId="Equation.3">
                    <p:embed/>
                    <p:pic>
                      <p:nvPicPr>
                        <p:cNvPr id="0" name="Object 23"/>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5103" y="1616"/>
                          <a:ext cx="169" cy="2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pSp>
      <p:grpSp>
        <p:nvGrpSpPr>
          <p:cNvPr id="52248" name="Group 24">
            <a:extLst>
              <a:ext uri="{FF2B5EF4-FFF2-40B4-BE49-F238E27FC236}">
                <a16:creationId xmlns:a16="http://schemas.microsoft.com/office/drawing/2014/main" id="{2F329AFE-C776-4C53-BE08-B46013591552}"/>
              </a:ext>
            </a:extLst>
          </p:cNvPr>
          <p:cNvGrpSpPr>
            <a:grpSpLocks/>
          </p:cNvGrpSpPr>
          <p:nvPr/>
        </p:nvGrpSpPr>
        <p:grpSpPr bwMode="auto">
          <a:xfrm>
            <a:off x="5713413" y="3522663"/>
            <a:ext cx="2530475" cy="1562100"/>
            <a:chOff x="3599" y="2219"/>
            <a:chExt cx="1594" cy="984"/>
          </a:xfrm>
        </p:grpSpPr>
        <p:grpSp>
          <p:nvGrpSpPr>
            <p:cNvPr id="5132" name="Group 25">
              <a:extLst>
                <a:ext uri="{FF2B5EF4-FFF2-40B4-BE49-F238E27FC236}">
                  <a16:creationId xmlns:a16="http://schemas.microsoft.com/office/drawing/2014/main" id="{EDE72212-2051-431D-A21E-EA980E64EADE}"/>
                </a:ext>
              </a:extLst>
            </p:cNvPr>
            <p:cNvGrpSpPr>
              <a:grpSpLocks/>
            </p:cNvGrpSpPr>
            <p:nvPr/>
          </p:nvGrpSpPr>
          <p:grpSpPr bwMode="auto">
            <a:xfrm>
              <a:off x="3599" y="2296"/>
              <a:ext cx="1594" cy="907"/>
              <a:chOff x="3599" y="2296"/>
              <a:chExt cx="1594" cy="907"/>
            </a:xfrm>
          </p:grpSpPr>
          <p:sp>
            <p:nvSpPr>
              <p:cNvPr id="5135" name="Oval 26">
                <a:extLst>
                  <a:ext uri="{FF2B5EF4-FFF2-40B4-BE49-F238E27FC236}">
                    <a16:creationId xmlns:a16="http://schemas.microsoft.com/office/drawing/2014/main" id="{FEF27E4D-A651-492B-A310-956014A3D6D7}"/>
                  </a:ext>
                </a:extLst>
              </p:cNvPr>
              <p:cNvSpPr>
                <a:spLocks noChangeArrowheads="1"/>
              </p:cNvSpPr>
              <p:nvPr/>
            </p:nvSpPr>
            <p:spPr bwMode="auto">
              <a:xfrm>
                <a:off x="4617" y="2560"/>
                <a:ext cx="576" cy="576"/>
              </a:xfrm>
              <a:prstGeom prst="ellipse">
                <a:avLst/>
              </a:prstGeom>
              <a:solidFill>
                <a:srgbClr val="DDDDDD"/>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endParaRPr lang="zh-CN" altLang="en-US"/>
              </a:p>
            </p:txBody>
          </p:sp>
          <p:sp>
            <p:nvSpPr>
              <p:cNvPr id="5136" name="Line 27">
                <a:extLst>
                  <a:ext uri="{FF2B5EF4-FFF2-40B4-BE49-F238E27FC236}">
                    <a16:creationId xmlns:a16="http://schemas.microsoft.com/office/drawing/2014/main" id="{9FCE38E2-56BA-411F-9EC5-6D82E3A49C90}"/>
                  </a:ext>
                </a:extLst>
              </p:cNvPr>
              <p:cNvSpPr>
                <a:spLocks noChangeShapeType="1"/>
              </p:cNvSpPr>
              <p:nvPr/>
            </p:nvSpPr>
            <p:spPr bwMode="auto">
              <a:xfrm flipV="1">
                <a:off x="3742" y="2656"/>
                <a:ext cx="1211" cy="246"/>
              </a:xfrm>
              <a:prstGeom prst="line">
                <a:avLst/>
              </a:prstGeom>
              <a:noFill/>
              <a:ln w="2857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5137" name="Line 28">
                <a:extLst>
                  <a:ext uri="{FF2B5EF4-FFF2-40B4-BE49-F238E27FC236}">
                    <a16:creationId xmlns:a16="http://schemas.microsoft.com/office/drawing/2014/main" id="{45762FB6-E903-4200-89FC-BE334EC52CD2}"/>
                  </a:ext>
                </a:extLst>
              </p:cNvPr>
              <p:cNvSpPr>
                <a:spLocks noChangeShapeType="1"/>
              </p:cNvSpPr>
              <p:nvPr/>
            </p:nvSpPr>
            <p:spPr bwMode="auto">
              <a:xfrm flipV="1">
                <a:off x="3742" y="2848"/>
                <a:ext cx="1163" cy="54"/>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aphicFrame>
            <p:nvGraphicFramePr>
              <p:cNvPr id="5138" name="Object 29">
                <a:extLst>
                  <a:ext uri="{FF2B5EF4-FFF2-40B4-BE49-F238E27FC236}">
                    <a16:creationId xmlns:a16="http://schemas.microsoft.com/office/drawing/2014/main" id="{A5DE3F8F-71DA-468D-927D-3A8917861A38}"/>
                  </a:ext>
                </a:extLst>
              </p:cNvPr>
              <p:cNvGraphicFramePr>
                <a:graphicFrameLocks noChangeAspect="1"/>
              </p:cNvGraphicFramePr>
              <p:nvPr/>
            </p:nvGraphicFramePr>
            <p:xfrm>
              <a:off x="4270" y="2473"/>
              <a:ext cx="220" cy="288"/>
            </p:xfrm>
            <a:graphic>
              <a:graphicData uri="http://schemas.openxmlformats.org/presentationml/2006/ole">
                <mc:AlternateContent xmlns:mc="http://schemas.openxmlformats.org/markup-compatibility/2006">
                  <mc:Choice xmlns:v="urn:schemas-microsoft-com:vml" Requires="v">
                    <p:oleObj spid="_x0000_s5201" name="公式" r:id="rId13" imgW="164885" imgH="215619" progId="Equation.3">
                      <p:embed/>
                    </p:oleObj>
                  </mc:Choice>
                  <mc:Fallback>
                    <p:oleObj name="公式" r:id="rId13" imgW="164885" imgH="215619" progId="Equation.3">
                      <p:embed/>
                      <p:pic>
                        <p:nvPicPr>
                          <p:cNvPr id="0" name="Object 29"/>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270" y="2473"/>
                            <a:ext cx="220" cy="2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5139" name="Text Box 30">
                <a:extLst>
                  <a:ext uri="{FF2B5EF4-FFF2-40B4-BE49-F238E27FC236}">
                    <a16:creationId xmlns:a16="http://schemas.microsoft.com/office/drawing/2014/main" id="{4E7D323D-D3A4-4B04-95F2-E0C5532E10F6}"/>
                  </a:ext>
                </a:extLst>
              </p:cNvPr>
              <p:cNvSpPr txBox="1">
                <a:spLocks noChangeArrowheads="1"/>
              </p:cNvSpPr>
              <p:nvPr/>
            </p:nvSpPr>
            <p:spPr bwMode="auto">
              <a:xfrm>
                <a:off x="3599" y="2494"/>
                <a:ext cx="228"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spcBef>
                    <a:spcPct val="0"/>
                  </a:spcBef>
                  <a:buFontTx/>
                  <a:buNone/>
                </a:pPr>
                <a:r>
                  <a:rPr lang="en-US" altLang="zh-CN" sz="2800" i="1"/>
                  <a:t>q</a:t>
                </a:r>
                <a:endParaRPr lang="en-US" altLang="zh-CN" sz="2800"/>
              </a:p>
            </p:txBody>
          </p:sp>
          <p:sp>
            <p:nvSpPr>
              <p:cNvPr id="5140" name="Text Box 31">
                <a:extLst>
                  <a:ext uri="{FF2B5EF4-FFF2-40B4-BE49-F238E27FC236}">
                    <a16:creationId xmlns:a16="http://schemas.microsoft.com/office/drawing/2014/main" id="{503F2B3B-C145-4243-9B2F-9FCA57E56C29}"/>
                  </a:ext>
                </a:extLst>
              </p:cNvPr>
              <p:cNvSpPr txBox="1">
                <a:spLocks noChangeArrowheads="1"/>
              </p:cNvSpPr>
              <p:nvPr/>
            </p:nvSpPr>
            <p:spPr bwMode="auto">
              <a:xfrm>
                <a:off x="4223" y="2795"/>
                <a:ext cx="228"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spcBef>
                    <a:spcPct val="0"/>
                  </a:spcBef>
                  <a:buFontTx/>
                  <a:buNone/>
                </a:pPr>
                <a:r>
                  <a:rPr lang="en-US" altLang="zh-CN" sz="2800" i="1"/>
                  <a:t>a</a:t>
                </a:r>
                <a:endParaRPr lang="en-US" altLang="zh-CN" sz="2800"/>
              </a:p>
            </p:txBody>
          </p:sp>
          <p:sp>
            <p:nvSpPr>
              <p:cNvPr id="5141" name="Text Box 32">
                <a:extLst>
                  <a:ext uri="{FF2B5EF4-FFF2-40B4-BE49-F238E27FC236}">
                    <a16:creationId xmlns:a16="http://schemas.microsoft.com/office/drawing/2014/main" id="{7C4A6619-0834-4B71-B8E3-F833DDC3EC90}"/>
                  </a:ext>
                </a:extLst>
              </p:cNvPr>
              <p:cNvSpPr txBox="1">
                <a:spLocks noChangeArrowheads="1"/>
              </p:cNvSpPr>
              <p:nvPr/>
            </p:nvSpPr>
            <p:spPr bwMode="auto">
              <a:xfrm>
                <a:off x="4900" y="2296"/>
                <a:ext cx="253"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spcBef>
                    <a:spcPct val="0"/>
                  </a:spcBef>
                  <a:buFontTx/>
                  <a:buNone/>
                </a:pPr>
                <a:r>
                  <a:rPr lang="en-US" altLang="zh-CN" sz="2800"/>
                  <a:t>P</a:t>
                </a:r>
              </a:p>
            </p:txBody>
          </p:sp>
          <p:sp>
            <p:nvSpPr>
              <p:cNvPr id="5142" name="Oval 33">
                <a:extLst>
                  <a:ext uri="{FF2B5EF4-FFF2-40B4-BE49-F238E27FC236}">
                    <a16:creationId xmlns:a16="http://schemas.microsoft.com/office/drawing/2014/main" id="{7A3B9927-31D8-4413-97F0-882391433188}"/>
                  </a:ext>
                </a:extLst>
              </p:cNvPr>
              <p:cNvSpPr>
                <a:spLocks noChangeArrowheads="1"/>
              </p:cNvSpPr>
              <p:nvPr/>
            </p:nvSpPr>
            <p:spPr bwMode="auto">
              <a:xfrm>
                <a:off x="4931" y="2643"/>
                <a:ext cx="48" cy="48"/>
              </a:xfrm>
              <a:prstGeom prst="ellipse">
                <a:avLst/>
              </a:prstGeom>
              <a:solidFill>
                <a:schemeClr val="tx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endParaRPr lang="zh-CN" altLang="en-US"/>
              </a:p>
            </p:txBody>
          </p:sp>
          <p:sp>
            <p:nvSpPr>
              <p:cNvPr id="5143" name="Oval 34">
                <a:extLst>
                  <a:ext uri="{FF2B5EF4-FFF2-40B4-BE49-F238E27FC236}">
                    <a16:creationId xmlns:a16="http://schemas.microsoft.com/office/drawing/2014/main" id="{13582B51-C858-41F4-8659-9CC2237F5CCE}"/>
                  </a:ext>
                </a:extLst>
              </p:cNvPr>
              <p:cNvSpPr>
                <a:spLocks noChangeArrowheads="1"/>
              </p:cNvSpPr>
              <p:nvPr/>
            </p:nvSpPr>
            <p:spPr bwMode="auto">
              <a:xfrm>
                <a:off x="3697" y="2883"/>
                <a:ext cx="45" cy="45"/>
              </a:xfrm>
              <a:prstGeom prst="ellipse">
                <a:avLst/>
              </a:prstGeom>
              <a:solidFill>
                <a:schemeClr val="tx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endParaRPr lang="zh-CN" altLang="en-US"/>
              </a:p>
            </p:txBody>
          </p:sp>
          <p:graphicFrame>
            <p:nvGraphicFramePr>
              <p:cNvPr id="5144" name="Object 35">
                <a:extLst>
                  <a:ext uri="{FF2B5EF4-FFF2-40B4-BE49-F238E27FC236}">
                    <a16:creationId xmlns:a16="http://schemas.microsoft.com/office/drawing/2014/main" id="{0FD45BFB-EC19-435C-85BB-469821CB14A2}"/>
                  </a:ext>
                </a:extLst>
              </p:cNvPr>
              <p:cNvGraphicFramePr>
                <a:graphicFrameLocks noChangeAspect="1"/>
              </p:cNvGraphicFramePr>
              <p:nvPr/>
            </p:nvGraphicFramePr>
            <p:xfrm>
              <a:off x="4831" y="2857"/>
              <a:ext cx="169" cy="237"/>
            </p:xfrm>
            <a:graphic>
              <a:graphicData uri="http://schemas.openxmlformats.org/presentationml/2006/ole">
                <mc:AlternateContent xmlns:mc="http://schemas.openxmlformats.org/markup-compatibility/2006">
                  <mc:Choice xmlns:v="urn:schemas-microsoft-com:vml" Requires="v">
                    <p:oleObj spid="_x0000_s5202" name="公式" r:id="rId14" imgW="126725" imgH="177415" progId="Equation.3">
                      <p:embed/>
                    </p:oleObj>
                  </mc:Choice>
                  <mc:Fallback>
                    <p:oleObj name="公式" r:id="rId14" imgW="126725" imgH="177415" progId="Equation.3">
                      <p:embed/>
                      <p:pic>
                        <p:nvPicPr>
                          <p:cNvPr id="0" name="Object 35"/>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4831" y="2857"/>
                            <a:ext cx="169" cy="2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5145" name="Line 36">
                <a:extLst>
                  <a:ext uri="{FF2B5EF4-FFF2-40B4-BE49-F238E27FC236}">
                    <a16:creationId xmlns:a16="http://schemas.microsoft.com/office/drawing/2014/main" id="{C5BAEB37-250E-4EDE-85A6-37CF353BC3AD}"/>
                  </a:ext>
                </a:extLst>
              </p:cNvPr>
              <p:cNvSpPr>
                <a:spLocks noChangeShapeType="1"/>
              </p:cNvSpPr>
              <p:nvPr/>
            </p:nvSpPr>
            <p:spPr bwMode="auto">
              <a:xfrm>
                <a:off x="4694" y="2659"/>
                <a:ext cx="91" cy="0"/>
              </a:xfrm>
              <a:prstGeom prst="line">
                <a:avLst/>
              </a:prstGeom>
              <a:noFill/>
              <a:ln w="952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5146" name="Line 37">
                <a:extLst>
                  <a:ext uri="{FF2B5EF4-FFF2-40B4-BE49-F238E27FC236}">
                    <a16:creationId xmlns:a16="http://schemas.microsoft.com/office/drawing/2014/main" id="{1D7E2888-C7D3-43F4-AED3-96B64F09E00C}"/>
                  </a:ext>
                </a:extLst>
              </p:cNvPr>
              <p:cNvSpPr>
                <a:spLocks noChangeShapeType="1"/>
              </p:cNvSpPr>
              <p:nvPr/>
            </p:nvSpPr>
            <p:spPr bwMode="auto">
              <a:xfrm>
                <a:off x="4649" y="2730"/>
                <a:ext cx="91" cy="0"/>
              </a:xfrm>
              <a:prstGeom prst="line">
                <a:avLst/>
              </a:prstGeom>
              <a:noFill/>
              <a:ln w="952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5147" name="Line 38">
                <a:extLst>
                  <a:ext uri="{FF2B5EF4-FFF2-40B4-BE49-F238E27FC236}">
                    <a16:creationId xmlns:a16="http://schemas.microsoft.com/office/drawing/2014/main" id="{0EB39C95-0FF5-4F3F-B1CA-35440D23B680}"/>
                  </a:ext>
                </a:extLst>
              </p:cNvPr>
              <p:cNvSpPr>
                <a:spLocks noChangeShapeType="1"/>
              </p:cNvSpPr>
              <p:nvPr/>
            </p:nvSpPr>
            <p:spPr bwMode="auto">
              <a:xfrm>
                <a:off x="4623" y="2795"/>
                <a:ext cx="91" cy="0"/>
              </a:xfrm>
              <a:prstGeom prst="line">
                <a:avLst/>
              </a:prstGeom>
              <a:noFill/>
              <a:ln w="952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5148" name="Line 39">
                <a:extLst>
                  <a:ext uri="{FF2B5EF4-FFF2-40B4-BE49-F238E27FC236}">
                    <a16:creationId xmlns:a16="http://schemas.microsoft.com/office/drawing/2014/main" id="{39329B63-CC84-4012-BB4B-CF03929A6E66}"/>
                  </a:ext>
                </a:extLst>
              </p:cNvPr>
              <p:cNvSpPr>
                <a:spLocks noChangeShapeType="1"/>
              </p:cNvSpPr>
              <p:nvPr/>
            </p:nvSpPr>
            <p:spPr bwMode="auto">
              <a:xfrm>
                <a:off x="4636" y="2931"/>
                <a:ext cx="91" cy="0"/>
              </a:xfrm>
              <a:prstGeom prst="line">
                <a:avLst/>
              </a:prstGeom>
              <a:noFill/>
              <a:ln w="952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5149" name="Line 40">
                <a:extLst>
                  <a:ext uri="{FF2B5EF4-FFF2-40B4-BE49-F238E27FC236}">
                    <a16:creationId xmlns:a16="http://schemas.microsoft.com/office/drawing/2014/main" id="{9B476E26-9A7D-4258-8830-01540DDA1FBF}"/>
                  </a:ext>
                </a:extLst>
              </p:cNvPr>
              <p:cNvSpPr>
                <a:spLocks noChangeShapeType="1"/>
              </p:cNvSpPr>
              <p:nvPr/>
            </p:nvSpPr>
            <p:spPr bwMode="auto">
              <a:xfrm>
                <a:off x="4662" y="2989"/>
                <a:ext cx="91" cy="0"/>
              </a:xfrm>
              <a:prstGeom prst="line">
                <a:avLst/>
              </a:prstGeom>
              <a:noFill/>
              <a:ln w="952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5150" name="Line 41">
                <a:extLst>
                  <a:ext uri="{FF2B5EF4-FFF2-40B4-BE49-F238E27FC236}">
                    <a16:creationId xmlns:a16="http://schemas.microsoft.com/office/drawing/2014/main" id="{E5D76104-EEE4-4FC6-B51E-D548A88D8139}"/>
                  </a:ext>
                </a:extLst>
              </p:cNvPr>
              <p:cNvSpPr>
                <a:spLocks noChangeShapeType="1"/>
              </p:cNvSpPr>
              <p:nvPr/>
            </p:nvSpPr>
            <p:spPr bwMode="auto">
              <a:xfrm>
                <a:off x="4740" y="3067"/>
                <a:ext cx="91" cy="0"/>
              </a:xfrm>
              <a:prstGeom prst="line">
                <a:avLst/>
              </a:prstGeom>
              <a:noFill/>
              <a:ln w="952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aphicFrame>
            <p:nvGraphicFramePr>
              <p:cNvPr id="5151" name="Object 42">
                <a:extLst>
                  <a:ext uri="{FF2B5EF4-FFF2-40B4-BE49-F238E27FC236}">
                    <a16:creationId xmlns:a16="http://schemas.microsoft.com/office/drawing/2014/main" id="{C56C37EC-C163-4C2B-8CC3-964096EF0905}"/>
                  </a:ext>
                </a:extLst>
              </p:cNvPr>
              <p:cNvGraphicFramePr>
                <a:graphicFrameLocks noChangeAspect="1"/>
              </p:cNvGraphicFramePr>
              <p:nvPr/>
            </p:nvGraphicFramePr>
            <p:xfrm>
              <a:off x="4422" y="2912"/>
              <a:ext cx="236" cy="291"/>
            </p:xfrm>
            <a:graphic>
              <a:graphicData uri="http://schemas.openxmlformats.org/presentationml/2006/ole">
                <mc:AlternateContent xmlns:mc="http://schemas.openxmlformats.org/markup-compatibility/2006">
                  <mc:Choice xmlns:v="urn:schemas-microsoft-com:vml" Requires="v">
                    <p:oleObj spid="_x0000_s5203" name="公式" r:id="rId15" imgW="123713" imgH="162037" progId="Equation.3">
                      <p:embed/>
                    </p:oleObj>
                  </mc:Choice>
                  <mc:Fallback>
                    <p:oleObj name="公式" r:id="rId15" imgW="123713" imgH="162037" progId="Equation.3">
                      <p:embed/>
                      <p:pic>
                        <p:nvPicPr>
                          <p:cNvPr id="0" name="Object 42"/>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4422" y="2912"/>
                            <a:ext cx="236" cy="29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pSp>
            <p:nvGrpSpPr>
              <p:cNvPr id="5152" name="Group 43">
                <a:extLst>
                  <a:ext uri="{FF2B5EF4-FFF2-40B4-BE49-F238E27FC236}">
                    <a16:creationId xmlns:a16="http://schemas.microsoft.com/office/drawing/2014/main" id="{C62E9BAB-18E8-4C64-90CD-64D22F765313}"/>
                  </a:ext>
                </a:extLst>
              </p:cNvPr>
              <p:cNvGrpSpPr>
                <a:grpSpLocks/>
              </p:cNvGrpSpPr>
              <p:nvPr/>
            </p:nvGrpSpPr>
            <p:grpSpPr bwMode="auto">
              <a:xfrm>
                <a:off x="4986" y="2568"/>
                <a:ext cx="90" cy="90"/>
                <a:chOff x="3969" y="3249"/>
                <a:chExt cx="90" cy="90"/>
              </a:xfrm>
            </p:grpSpPr>
            <p:sp>
              <p:nvSpPr>
                <p:cNvPr id="5172" name="Line 44">
                  <a:extLst>
                    <a:ext uri="{FF2B5EF4-FFF2-40B4-BE49-F238E27FC236}">
                      <a16:creationId xmlns:a16="http://schemas.microsoft.com/office/drawing/2014/main" id="{CAF9DF23-494C-4EA3-9919-6A7C45622CED}"/>
                    </a:ext>
                  </a:extLst>
                </p:cNvPr>
                <p:cNvSpPr>
                  <a:spLocks noChangeShapeType="1"/>
                </p:cNvSpPr>
                <p:nvPr/>
              </p:nvSpPr>
              <p:spPr bwMode="auto">
                <a:xfrm>
                  <a:off x="3969" y="3294"/>
                  <a:ext cx="90" cy="0"/>
                </a:xfrm>
                <a:prstGeom prst="line">
                  <a:avLst/>
                </a:prstGeom>
                <a:noFill/>
                <a:ln w="952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5173" name="Line 45">
                  <a:extLst>
                    <a:ext uri="{FF2B5EF4-FFF2-40B4-BE49-F238E27FC236}">
                      <a16:creationId xmlns:a16="http://schemas.microsoft.com/office/drawing/2014/main" id="{7AFCCD3A-2673-4FB3-A15B-9E63645F6E83}"/>
                    </a:ext>
                  </a:extLst>
                </p:cNvPr>
                <p:cNvSpPr>
                  <a:spLocks noChangeShapeType="1"/>
                </p:cNvSpPr>
                <p:nvPr/>
              </p:nvSpPr>
              <p:spPr bwMode="auto">
                <a:xfrm>
                  <a:off x="4014" y="3249"/>
                  <a:ext cx="0" cy="90"/>
                </a:xfrm>
                <a:prstGeom prst="line">
                  <a:avLst/>
                </a:prstGeom>
                <a:noFill/>
                <a:ln w="952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grpSp>
            <p:nvGrpSpPr>
              <p:cNvPr id="5153" name="Group 46">
                <a:extLst>
                  <a:ext uri="{FF2B5EF4-FFF2-40B4-BE49-F238E27FC236}">
                    <a16:creationId xmlns:a16="http://schemas.microsoft.com/office/drawing/2014/main" id="{A04FF3A0-646C-48FB-82EC-7691A17C59DF}"/>
                  </a:ext>
                </a:extLst>
              </p:cNvPr>
              <p:cNvGrpSpPr>
                <a:grpSpLocks/>
              </p:cNvGrpSpPr>
              <p:nvPr/>
            </p:nvGrpSpPr>
            <p:grpSpPr bwMode="auto">
              <a:xfrm>
                <a:off x="5057" y="2659"/>
                <a:ext cx="90" cy="90"/>
                <a:chOff x="3969" y="3249"/>
                <a:chExt cx="90" cy="90"/>
              </a:xfrm>
            </p:grpSpPr>
            <p:sp>
              <p:nvSpPr>
                <p:cNvPr id="5170" name="Line 47">
                  <a:extLst>
                    <a:ext uri="{FF2B5EF4-FFF2-40B4-BE49-F238E27FC236}">
                      <a16:creationId xmlns:a16="http://schemas.microsoft.com/office/drawing/2014/main" id="{A71C5042-0B0C-4CB3-BCB3-0688E1366721}"/>
                    </a:ext>
                  </a:extLst>
                </p:cNvPr>
                <p:cNvSpPr>
                  <a:spLocks noChangeShapeType="1"/>
                </p:cNvSpPr>
                <p:nvPr/>
              </p:nvSpPr>
              <p:spPr bwMode="auto">
                <a:xfrm>
                  <a:off x="3969" y="3294"/>
                  <a:ext cx="90" cy="0"/>
                </a:xfrm>
                <a:prstGeom prst="line">
                  <a:avLst/>
                </a:prstGeom>
                <a:noFill/>
                <a:ln w="952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5171" name="Line 48">
                  <a:extLst>
                    <a:ext uri="{FF2B5EF4-FFF2-40B4-BE49-F238E27FC236}">
                      <a16:creationId xmlns:a16="http://schemas.microsoft.com/office/drawing/2014/main" id="{9CE4FA92-EE45-41B1-AC7A-1D8B042D0805}"/>
                    </a:ext>
                  </a:extLst>
                </p:cNvPr>
                <p:cNvSpPr>
                  <a:spLocks noChangeShapeType="1"/>
                </p:cNvSpPr>
                <p:nvPr/>
              </p:nvSpPr>
              <p:spPr bwMode="auto">
                <a:xfrm>
                  <a:off x="4014" y="3249"/>
                  <a:ext cx="0" cy="90"/>
                </a:xfrm>
                <a:prstGeom prst="line">
                  <a:avLst/>
                </a:prstGeom>
                <a:noFill/>
                <a:ln w="952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grpSp>
            <p:nvGrpSpPr>
              <p:cNvPr id="5154" name="Group 49">
                <a:extLst>
                  <a:ext uri="{FF2B5EF4-FFF2-40B4-BE49-F238E27FC236}">
                    <a16:creationId xmlns:a16="http://schemas.microsoft.com/office/drawing/2014/main" id="{E6619020-33DE-46B9-B90D-C75968F0ACE0}"/>
                  </a:ext>
                </a:extLst>
              </p:cNvPr>
              <p:cNvGrpSpPr>
                <a:grpSpLocks/>
              </p:cNvGrpSpPr>
              <p:nvPr/>
            </p:nvGrpSpPr>
            <p:grpSpPr bwMode="auto">
              <a:xfrm>
                <a:off x="5096" y="2730"/>
                <a:ext cx="90" cy="90"/>
                <a:chOff x="3969" y="3249"/>
                <a:chExt cx="90" cy="90"/>
              </a:xfrm>
            </p:grpSpPr>
            <p:sp>
              <p:nvSpPr>
                <p:cNvPr id="5168" name="Line 50">
                  <a:extLst>
                    <a:ext uri="{FF2B5EF4-FFF2-40B4-BE49-F238E27FC236}">
                      <a16:creationId xmlns:a16="http://schemas.microsoft.com/office/drawing/2014/main" id="{295ECA42-3408-4FB2-8C9C-3983DB828B91}"/>
                    </a:ext>
                  </a:extLst>
                </p:cNvPr>
                <p:cNvSpPr>
                  <a:spLocks noChangeShapeType="1"/>
                </p:cNvSpPr>
                <p:nvPr/>
              </p:nvSpPr>
              <p:spPr bwMode="auto">
                <a:xfrm>
                  <a:off x="3969" y="3294"/>
                  <a:ext cx="90" cy="0"/>
                </a:xfrm>
                <a:prstGeom prst="line">
                  <a:avLst/>
                </a:prstGeom>
                <a:noFill/>
                <a:ln w="952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5169" name="Line 51">
                  <a:extLst>
                    <a:ext uri="{FF2B5EF4-FFF2-40B4-BE49-F238E27FC236}">
                      <a16:creationId xmlns:a16="http://schemas.microsoft.com/office/drawing/2014/main" id="{018ACEE9-D676-4FE0-A7FA-185B264AED11}"/>
                    </a:ext>
                  </a:extLst>
                </p:cNvPr>
                <p:cNvSpPr>
                  <a:spLocks noChangeShapeType="1"/>
                </p:cNvSpPr>
                <p:nvPr/>
              </p:nvSpPr>
              <p:spPr bwMode="auto">
                <a:xfrm>
                  <a:off x="4014" y="3249"/>
                  <a:ext cx="0" cy="90"/>
                </a:xfrm>
                <a:prstGeom prst="line">
                  <a:avLst/>
                </a:prstGeom>
                <a:noFill/>
                <a:ln w="952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grpSp>
            <p:nvGrpSpPr>
              <p:cNvPr id="5155" name="Group 52">
                <a:extLst>
                  <a:ext uri="{FF2B5EF4-FFF2-40B4-BE49-F238E27FC236}">
                    <a16:creationId xmlns:a16="http://schemas.microsoft.com/office/drawing/2014/main" id="{876A8C6B-0C6A-4BDC-97CD-AB8B17514174}"/>
                  </a:ext>
                </a:extLst>
              </p:cNvPr>
              <p:cNvGrpSpPr>
                <a:grpSpLocks/>
              </p:cNvGrpSpPr>
              <p:nvPr/>
            </p:nvGrpSpPr>
            <p:grpSpPr bwMode="auto">
              <a:xfrm>
                <a:off x="5103" y="2795"/>
                <a:ext cx="90" cy="90"/>
                <a:chOff x="3969" y="3249"/>
                <a:chExt cx="90" cy="90"/>
              </a:xfrm>
            </p:grpSpPr>
            <p:sp>
              <p:nvSpPr>
                <p:cNvPr id="5166" name="Line 53">
                  <a:extLst>
                    <a:ext uri="{FF2B5EF4-FFF2-40B4-BE49-F238E27FC236}">
                      <a16:creationId xmlns:a16="http://schemas.microsoft.com/office/drawing/2014/main" id="{EF2F8E23-46B1-40B1-84A7-F4FE7E9AC92D}"/>
                    </a:ext>
                  </a:extLst>
                </p:cNvPr>
                <p:cNvSpPr>
                  <a:spLocks noChangeShapeType="1"/>
                </p:cNvSpPr>
                <p:nvPr/>
              </p:nvSpPr>
              <p:spPr bwMode="auto">
                <a:xfrm>
                  <a:off x="3969" y="3294"/>
                  <a:ext cx="90" cy="0"/>
                </a:xfrm>
                <a:prstGeom prst="line">
                  <a:avLst/>
                </a:prstGeom>
                <a:noFill/>
                <a:ln w="952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5167" name="Line 54">
                  <a:extLst>
                    <a:ext uri="{FF2B5EF4-FFF2-40B4-BE49-F238E27FC236}">
                      <a16:creationId xmlns:a16="http://schemas.microsoft.com/office/drawing/2014/main" id="{68325394-BC66-47DD-A6BE-F84D2521B41D}"/>
                    </a:ext>
                  </a:extLst>
                </p:cNvPr>
                <p:cNvSpPr>
                  <a:spLocks noChangeShapeType="1"/>
                </p:cNvSpPr>
                <p:nvPr/>
              </p:nvSpPr>
              <p:spPr bwMode="auto">
                <a:xfrm>
                  <a:off x="4014" y="3249"/>
                  <a:ext cx="0" cy="90"/>
                </a:xfrm>
                <a:prstGeom prst="line">
                  <a:avLst/>
                </a:prstGeom>
                <a:noFill/>
                <a:ln w="952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grpSp>
            <p:nvGrpSpPr>
              <p:cNvPr id="5156" name="Group 55">
                <a:extLst>
                  <a:ext uri="{FF2B5EF4-FFF2-40B4-BE49-F238E27FC236}">
                    <a16:creationId xmlns:a16="http://schemas.microsoft.com/office/drawing/2014/main" id="{E93A45F1-66BF-4DB3-9B87-3F87DD9504C5}"/>
                  </a:ext>
                </a:extLst>
              </p:cNvPr>
              <p:cNvGrpSpPr>
                <a:grpSpLocks/>
              </p:cNvGrpSpPr>
              <p:nvPr/>
            </p:nvGrpSpPr>
            <p:grpSpPr bwMode="auto">
              <a:xfrm>
                <a:off x="5096" y="2873"/>
                <a:ext cx="90" cy="90"/>
                <a:chOff x="3969" y="3249"/>
                <a:chExt cx="90" cy="90"/>
              </a:xfrm>
            </p:grpSpPr>
            <p:sp>
              <p:nvSpPr>
                <p:cNvPr id="5164" name="Line 56">
                  <a:extLst>
                    <a:ext uri="{FF2B5EF4-FFF2-40B4-BE49-F238E27FC236}">
                      <a16:creationId xmlns:a16="http://schemas.microsoft.com/office/drawing/2014/main" id="{876568F8-5C97-48D2-9958-982FF67E99D1}"/>
                    </a:ext>
                  </a:extLst>
                </p:cNvPr>
                <p:cNvSpPr>
                  <a:spLocks noChangeShapeType="1"/>
                </p:cNvSpPr>
                <p:nvPr/>
              </p:nvSpPr>
              <p:spPr bwMode="auto">
                <a:xfrm>
                  <a:off x="3969" y="3294"/>
                  <a:ext cx="90" cy="0"/>
                </a:xfrm>
                <a:prstGeom prst="line">
                  <a:avLst/>
                </a:prstGeom>
                <a:noFill/>
                <a:ln w="952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5165" name="Line 57">
                  <a:extLst>
                    <a:ext uri="{FF2B5EF4-FFF2-40B4-BE49-F238E27FC236}">
                      <a16:creationId xmlns:a16="http://schemas.microsoft.com/office/drawing/2014/main" id="{9A82A77D-7524-492B-937A-7965FCA528AB}"/>
                    </a:ext>
                  </a:extLst>
                </p:cNvPr>
                <p:cNvSpPr>
                  <a:spLocks noChangeShapeType="1"/>
                </p:cNvSpPr>
                <p:nvPr/>
              </p:nvSpPr>
              <p:spPr bwMode="auto">
                <a:xfrm>
                  <a:off x="4014" y="3249"/>
                  <a:ext cx="0" cy="90"/>
                </a:xfrm>
                <a:prstGeom prst="line">
                  <a:avLst/>
                </a:prstGeom>
                <a:noFill/>
                <a:ln w="952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grpSp>
            <p:nvGrpSpPr>
              <p:cNvPr id="5157" name="Group 58">
                <a:extLst>
                  <a:ext uri="{FF2B5EF4-FFF2-40B4-BE49-F238E27FC236}">
                    <a16:creationId xmlns:a16="http://schemas.microsoft.com/office/drawing/2014/main" id="{569167AF-FF26-490F-A319-F55148DD895E}"/>
                  </a:ext>
                </a:extLst>
              </p:cNvPr>
              <p:cNvGrpSpPr>
                <a:grpSpLocks/>
              </p:cNvGrpSpPr>
              <p:nvPr/>
            </p:nvGrpSpPr>
            <p:grpSpPr bwMode="auto">
              <a:xfrm>
                <a:off x="5070" y="2963"/>
                <a:ext cx="90" cy="90"/>
                <a:chOff x="3969" y="3249"/>
                <a:chExt cx="90" cy="90"/>
              </a:xfrm>
            </p:grpSpPr>
            <p:sp>
              <p:nvSpPr>
                <p:cNvPr id="5162" name="Line 59">
                  <a:extLst>
                    <a:ext uri="{FF2B5EF4-FFF2-40B4-BE49-F238E27FC236}">
                      <a16:creationId xmlns:a16="http://schemas.microsoft.com/office/drawing/2014/main" id="{72789C53-E463-4AFE-AD17-A76D765EF2A7}"/>
                    </a:ext>
                  </a:extLst>
                </p:cNvPr>
                <p:cNvSpPr>
                  <a:spLocks noChangeShapeType="1"/>
                </p:cNvSpPr>
                <p:nvPr/>
              </p:nvSpPr>
              <p:spPr bwMode="auto">
                <a:xfrm>
                  <a:off x="3969" y="3294"/>
                  <a:ext cx="90" cy="0"/>
                </a:xfrm>
                <a:prstGeom prst="line">
                  <a:avLst/>
                </a:prstGeom>
                <a:noFill/>
                <a:ln w="952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5163" name="Line 60">
                  <a:extLst>
                    <a:ext uri="{FF2B5EF4-FFF2-40B4-BE49-F238E27FC236}">
                      <a16:creationId xmlns:a16="http://schemas.microsoft.com/office/drawing/2014/main" id="{9130D821-3C86-4791-A5BF-49FE6A543174}"/>
                    </a:ext>
                  </a:extLst>
                </p:cNvPr>
                <p:cNvSpPr>
                  <a:spLocks noChangeShapeType="1"/>
                </p:cNvSpPr>
                <p:nvPr/>
              </p:nvSpPr>
              <p:spPr bwMode="auto">
                <a:xfrm>
                  <a:off x="4014" y="3249"/>
                  <a:ext cx="0" cy="90"/>
                </a:xfrm>
                <a:prstGeom prst="line">
                  <a:avLst/>
                </a:prstGeom>
                <a:noFill/>
                <a:ln w="952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grpSp>
            <p:nvGrpSpPr>
              <p:cNvPr id="5158" name="Group 61">
                <a:extLst>
                  <a:ext uri="{FF2B5EF4-FFF2-40B4-BE49-F238E27FC236}">
                    <a16:creationId xmlns:a16="http://schemas.microsoft.com/office/drawing/2014/main" id="{C6EFF7CF-0C61-4456-B58F-A817F0A29B41}"/>
                  </a:ext>
                </a:extLst>
              </p:cNvPr>
              <p:cNvGrpSpPr>
                <a:grpSpLocks/>
              </p:cNvGrpSpPr>
              <p:nvPr/>
            </p:nvGrpSpPr>
            <p:grpSpPr bwMode="auto">
              <a:xfrm>
                <a:off x="4967" y="3035"/>
                <a:ext cx="90" cy="90"/>
                <a:chOff x="3969" y="3249"/>
                <a:chExt cx="90" cy="90"/>
              </a:xfrm>
            </p:grpSpPr>
            <p:sp>
              <p:nvSpPr>
                <p:cNvPr id="5160" name="Line 62">
                  <a:extLst>
                    <a:ext uri="{FF2B5EF4-FFF2-40B4-BE49-F238E27FC236}">
                      <a16:creationId xmlns:a16="http://schemas.microsoft.com/office/drawing/2014/main" id="{D926E43C-3641-4BCE-B4B7-59161644C6BB}"/>
                    </a:ext>
                  </a:extLst>
                </p:cNvPr>
                <p:cNvSpPr>
                  <a:spLocks noChangeShapeType="1"/>
                </p:cNvSpPr>
                <p:nvPr/>
              </p:nvSpPr>
              <p:spPr bwMode="auto">
                <a:xfrm>
                  <a:off x="3969" y="3294"/>
                  <a:ext cx="90" cy="0"/>
                </a:xfrm>
                <a:prstGeom prst="line">
                  <a:avLst/>
                </a:prstGeom>
                <a:noFill/>
                <a:ln w="952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5161" name="Line 63">
                  <a:extLst>
                    <a:ext uri="{FF2B5EF4-FFF2-40B4-BE49-F238E27FC236}">
                      <a16:creationId xmlns:a16="http://schemas.microsoft.com/office/drawing/2014/main" id="{999F42CD-2299-488E-870F-E1D93D56685A}"/>
                    </a:ext>
                  </a:extLst>
                </p:cNvPr>
                <p:cNvSpPr>
                  <a:spLocks noChangeShapeType="1"/>
                </p:cNvSpPr>
                <p:nvPr/>
              </p:nvSpPr>
              <p:spPr bwMode="auto">
                <a:xfrm>
                  <a:off x="4014" y="3249"/>
                  <a:ext cx="0" cy="90"/>
                </a:xfrm>
                <a:prstGeom prst="line">
                  <a:avLst/>
                </a:prstGeom>
                <a:noFill/>
                <a:ln w="952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sp>
            <p:nvSpPr>
              <p:cNvPr id="5159" name="Line 64">
                <a:extLst>
                  <a:ext uri="{FF2B5EF4-FFF2-40B4-BE49-F238E27FC236}">
                    <a16:creationId xmlns:a16="http://schemas.microsoft.com/office/drawing/2014/main" id="{65B66679-5461-4A5A-AD3C-05C240450C8A}"/>
                  </a:ext>
                </a:extLst>
              </p:cNvPr>
              <p:cNvSpPr>
                <a:spLocks noChangeShapeType="1"/>
              </p:cNvSpPr>
              <p:nvPr/>
            </p:nvSpPr>
            <p:spPr bwMode="auto">
              <a:xfrm>
                <a:off x="4604" y="2873"/>
                <a:ext cx="91" cy="0"/>
              </a:xfrm>
              <a:prstGeom prst="line">
                <a:avLst/>
              </a:prstGeom>
              <a:noFill/>
              <a:ln w="952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sp>
          <p:nvSpPr>
            <p:cNvPr id="5133" name="Line 65">
              <a:extLst>
                <a:ext uri="{FF2B5EF4-FFF2-40B4-BE49-F238E27FC236}">
                  <a16:creationId xmlns:a16="http://schemas.microsoft.com/office/drawing/2014/main" id="{46AB84DF-A0F2-4064-9028-B95415457162}"/>
                </a:ext>
              </a:extLst>
            </p:cNvPr>
            <p:cNvSpPr>
              <a:spLocks noChangeShapeType="1"/>
            </p:cNvSpPr>
            <p:nvPr/>
          </p:nvSpPr>
          <p:spPr bwMode="auto">
            <a:xfrm flipH="1">
              <a:off x="4364" y="2646"/>
              <a:ext cx="590" cy="136"/>
            </a:xfrm>
            <a:prstGeom prst="line">
              <a:avLst/>
            </a:prstGeom>
            <a:noFill/>
            <a:ln w="3810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aphicFrame>
          <p:nvGraphicFramePr>
            <p:cNvPr id="5134" name="Object 66">
              <a:extLst>
                <a:ext uri="{FF2B5EF4-FFF2-40B4-BE49-F238E27FC236}">
                  <a16:creationId xmlns:a16="http://schemas.microsoft.com/office/drawing/2014/main" id="{6B6B2506-F8DA-4EC8-BBE1-B4956E894246}"/>
                </a:ext>
              </a:extLst>
            </p:cNvPr>
            <p:cNvGraphicFramePr>
              <a:graphicFrameLocks noChangeAspect="1"/>
            </p:cNvGraphicFramePr>
            <p:nvPr/>
          </p:nvGraphicFramePr>
          <p:xfrm>
            <a:off x="4443" y="2219"/>
            <a:ext cx="433" cy="395"/>
          </p:xfrm>
          <a:graphic>
            <a:graphicData uri="http://schemas.openxmlformats.org/presentationml/2006/ole">
              <mc:AlternateContent xmlns:mc="http://schemas.openxmlformats.org/markup-compatibility/2006">
                <mc:Choice xmlns:v="urn:schemas-microsoft-com:vml" Requires="v">
                  <p:oleObj spid="_x0000_s5204" name="公式" r:id="rId17" imgW="257175" imgH="228600" progId="Equation.3">
                    <p:embed/>
                  </p:oleObj>
                </mc:Choice>
                <mc:Fallback>
                  <p:oleObj name="公式" r:id="rId17" imgW="257175" imgH="228600" progId="Equation.3">
                    <p:embed/>
                    <p:pic>
                      <p:nvPicPr>
                        <p:cNvPr id="0" name="Object 66"/>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4443" y="2219"/>
                          <a:ext cx="433" cy="39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52237"/>
                                        </p:tgtEl>
                                        <p:attrNameLst>
                                          <p:attrName>style.visibility</p:attrName>
                                        </p:attrNameLst>
                                      </p:cBhvr>
                                      <p:to>
                                        <p:strVal val="visible"/>
                                      </p:to>
                                    </p:set>
                                    <p:animEffect transition="in" filter="wipe(left)">
                                      <p:cBhvr>
                                        <p:cTn id="7" dur="500"/>
                                        <p:tgtEl>
                                          <p:spTgt spid="5223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52226"/>
                                        </p:tgtEl>
                                        <p:attrNameLst>
                                          <p:attrName>style.visibility</p:attrName>
                                        </p:attrNameLst>
                                      </p:cBhvr>
                                      <p:to>
                                        <p:strVal val="visible"/>
                                      </p:to>
                                    </p:set>
                                    <p:animEffect transition="in" filter="wipe(left)">
                                      <p:cBhvr>
                                        <p:cTn id="12" dur="300"/>
                                        <p:tgtEl>
                                          <p:spTgt spid="52226"/>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52227"/>
                                        </p:tgtEl>
                                        <p:attrNameLst>
                                          <p:attrName>style.visibility</p:attrName>
                                        </p:attrNameLst>
                                      </p:cBhvr>
                                      <p:to>
                                        <p:strVal val="visible"/>
                                      </p:to>
                                    </p:set>
                                    <p:animEffect transition="in" filter="wipe(left)">
                                      <p:cBhvr>
                                        <p:cTn id="17" dur="500"/>
                                        <p:tgtEl>
                                          <p:spTgt spid="52227"/>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nodeType="clickEffect">
                                  <p:stCondLst>
                                    <p:cond delay="0"/>
                                  </p:stCondLst>
                                  <p:childTnLst>
                                    <p:set>
                                      <p:cBhvr>
                                        <p:cTn id="21" dur="1" fill="hold">
                                          <p:stCondLst>
                                            <p:cond delay="0"/>
                                          </p:stCondLst>
                                        </p:cTn>
                                        <p:tgtEl>
                                          <p:spTgt spid="52231"/>
                                        </p:tgtEl>
                                        <p:attrNameLst>
                                          <p:attrName>style.visibility</p:attrName>
                                        </p:attrNameLst>
                                      </p:cBhvr>
                                      <p:to>
                                        <p:strVal val="visible"/>
                                      </p:to>
                                    </p:set>
                                    <p:animEffect transition="in" filter="wipe(left)">
                                      <p:cBhvr>
                                        <p:cTn id="22" dur="500"/>
                                        <p:tgtEl>
                                          <p:spTgt spid="52231"/>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8" fill="hold" nodeType="clickEffect">
                                  <p:stCondLst>
                                    <p:cond delay="0"/>
                                  </p:stCondLst>
                                  <p:childTnLst>
                                    <p:set>
                                      <p:cBhvr>
                                        <p:cTn id="26" dur="1" fill="hold">
                                          <p:stCondLst>
                                            <p:cond delay="0"/>
                                          </p:stCondLst>
                                        </p:cTn>
                                        <p:tgtEl>
                                          <p:spTgt spid="52248"/>
                                        </p:tgtEl>
                                        <p:attrNameLst>
                                          <p:attrName>style.visibility</p:attrName>
                                        </p:attrNameLst>
                                      </p:cBhvr>
                                      <p:to>
                                        <p:strVal val="visible"/>
                                      </p:to>
                                    </p:set>
                                    <p:animEffect transition="in" filter="wipe(left)">
                                      <p:cBhvr>
                                        <p:cTn id="27" dur="500"/>
                                        <p:tgtEl>
                                          <p:spTgt spid="52248"/>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52228"/>
                                        </p:tgtEl>
                                        <p:attrNameLst>
                                          <p:attrName>style.visibility</p:attrName>
                                        </p:attrNameLst>
                                      </p:cBhvr>
                                      <p:to>
                                        <p:strVal val="visible"/>
                                      </p:to>
                                    </p:set>
                                    <p:animEffect transition="in" filter="wipe(left)">
                                      <p:cBhvr>
                                        <p:cTn id="32" dur="500"/>
                                        <p:tgtEl>
                                          <p:spTgt spid="52228"/>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22" presetClass="entr" presetSubtype="8" fill="hold" nodeType="clickEffect">
                                  <p:stCondLst>
                                    <p:cond delay="0"/>
                                  </p:stCondLst>
                                  <p:childTnLst>
                                    <p:set>
                                      <p:cBhvr>
                                        <p:cTn id="36" dur="1" fill="hold">
                                          <p:stCondLst>
                                            <p:cond delay="0"/>
                                          </p:stCondLst>
                                        </p:cTn>
                                        <p:tgtEl>
                                          <p:spTgt spid="52229"/>
                                        </p:tgtEl>
                                        <p:attrNameLst>
                                          <p:attrName>style.visibility</p:attrName>
                                        </p:attrNameLst>
                                      </p:cBhvr>
                                      <p:to>
                                        <p:strVal val="visible"/>
                                      </p:to>
                                    </p:set>
                                    <p:animEffect transition="in" filter="wipe(left)">
                                      <p:cBhvr>
                                        <p:cTn id="37" dur="500"/>
                                        <p:tgtEl>
                                          <p:spTgt spid="52229"/>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22" presetClass="entr" presetSubtype="8" fill="hold" grpId="0" nodeType="clickEffect">
                                  <p:stCondLst>
                                    <p:cond delay="0"/>
                                  </p:stCondLst>
                                  <p:childTnLst>
                                    <p:set>
                                      <p:cBhvr>
                                        <p:cTn id="41" dur="1" fill="hold">
                                          <p:stCondLst>
                                            <p:cond delay="0"/>
                                          </p:stCondLst>
                                        </p:cTn>
                                        <p:tgtEl>
                                          <p:spTgt spid="52236"/>
                                        </p:tgtEl>
                                        <p:attrNameLst>
                                          <p:attrName>style.visibility</p:attrName>
                                        </p:attrNameLst>
                                      </p:cBhvr>
                                      <p:to>
                                        <p:strVal val="visible"/>
                                      </p:to>
                                    </p:set>
                                    <p:animEffect transition="in" filter="wipe(left)">
                                      <p:cBhvr>
                                        <p:cTn id="42" dur="500"/>
                                        <p:tgtEl>
                                          <p:spTgt spid="52236"/>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22" presetClass="entr" presetSubtype="8" fill="hold" nodeType="clickEffect">
                                  <p:stCondLst>
                                    <p:cond delay="0"/>
                                  </p:stCondLst>
                                  <p:childTnLst>
                                    <p:set>
                                      <p:cBhvr>
                                        <p:cTn id="46" dur="1" fill="hold">
                                          <p:stCondLst>
                                            <p:cond delay="0"/>
                                          </p:stCondLst>
                                        </p:cTn>
                                        <p:tgtEl>
                                          <p:spTgt spid="52235"/>
                                        </p:tgtEl>
                                        <p:attrNameLst>
                                          <p:attrName>style.visibility</p:attrName>
                                        </p:attrNameLst>
                                      </p:cBhvr>
                                      <p:to>
                                        <p:strVal val="visible"/>
                                      </p:to>
                                    </p:set>
                                    <p:animEffect transition="in" filter="wipe(left)">
                                      <p:cBhvr>
                                        <p:cTn id="47" dur="500"/>
                                        <p:tgtEl>
                                          <p:spTgt spid="522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26" grpId="0" autoUpdateAnimBg="0"/>
      <p:bldP spid="52227" grpId="0"/>
      <p:bldP spid="52228" grpId="0" autoUpdateAnimBg="0"/>
      <p:bldP spid="5223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灯片编号占位符 3">
            <a:extLst>
              <a:ext uri="{FF2B5EF4-FFF2-40B4-BE49-F238E27FC236}">
                <a16:creationId xmlns:a16="http://schemas.microsoft.com/office/drawing/2014/main" id="{DC90F2C9-6CAA-4C1E-AF80-3B542AC588E7}"/>
              </a:ext>
            </a:extLst>
          </p:cNvPr>
          <p:cNvSpPr>
            <a:spLocks noGrp="1"/>
          </p:cNvSpPr>
          <p:nvPr>
            <p:ph type="sldNum" sz="quarter" idx="12"/>
          </p:nvPr>
        </p:nvSpPr>
        <p:spPr>
          <a:noFill/>
        </p:spPr>
        <p:txBody>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spcBef>
                <a:spcPct val="0"/>
              </a:spcBef>
              <a:buFontTx/>
              <a:buNone/>
            </a:pPr>
            <a:fld id="{F6532B24-8D89-4188-92BD-0DDA3C3BF4E0}" type="slidenum">
              <a:rPr lang="en-US" altLang="zh-CN" sz="1400" smtClean="0"/>
              <a:pPr>
                <a:spcBef>
                  <a:spcPct val="0"/>
                </a:spcBef>
                <a:buFontTx/>
                <a:buNone/>
              </a:pPr>
              <a:t>4</a:t>
            </a:fld>
            <a:endParaRPr lang="en-US" altLang="zh-CN" sz="1400"/>
          </a:p>
        </p:txBody>
      </p:sp>
      <p:sp>
        <p:nvSpPr>
          <p:cNvPr id="53250" name="Text Box 2">
            <a:extLst>
              <a:ext uri="{FF2B5EF4-FFF2-40B4-BE49-F238E27FC236}">
                <a16:creationId xmlns:a16="http://schemas.microsoft.com/office/drawing/2014/main" id="{E5AFD45A-83E2-437C-AC42-AEDD31D74A4F}"/>
              </a:ext>
            </a:extLst>
          </p:cNvPr>
          <p:cNvSpPr txBox="1">
            <a:spLocks noChangeArrowheads="1"/>
          </p:cNvSpPr>
          <p:nvPr/>
        </p:nvSpPr>
        <p:spPr bwMode="auto">
          <a:xfrm>
            <a:off x="1371600" y="5876925"/>
            <a:ext cx="3055938"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spcBef>
                <a:spcPct val="0"/>
              </a:spcBef>
              <a:buFontTx/>
              <a:buNone/>
            </a:pPr>
            <a:r>
              <a:rPr lang="zh-CN" altLang="en-US" sz="2800"/>
              <a:t>若</a:t>
            </a:r>
            <a:r>
              <a:rPr lang="en-US" altLang="zh-CN" i="1"/>
              <a:t>r </a:t>
            </a:r>
            <a:r>
              <a:rPr lang="en-US" altLang="zh-CN"/>
              <a:t>&gt;</a:t>
            </a:r>
            <a:r>
              <a:rPr lang="en-US" altLang="zh-CN" i="1"/>
              <a:t>a</a:t>
            </a:r>
            <a:r>
              <a:rPr lang="zh-CN" altLang="en-US"/>
              <a:t>：</a:t>
            </a:r>
            <a:r>
              <a:rPr lang="en-US" altLang="zh-CN" i="1">
                <a:sym typeface="Symbol" panose="05050102010706020507" pitchFamily="18" charset="2"/>
              </a:rPr>
              <a:t>U</a:t>
            </a:r>
            <a:r>
              <a:rPr lang="en-US" altLang="zh-CN" baseline="-25000"/>
              <a:t>P</a:t>
            </a:r>
            <a:r>
              <a:rPr lang="en-US" altLang="zh-CN" i="1" baseline="-25000"/>
              <a:t>q</a:t>
            </a:r>
            <a:r>
              <a:rPr lang="en-US" altLang="zh-CN" baseline="-25000"/>
              <a:t>’</a:t>
            </a:r>
            <a:r>
              <a:rPr lang="en-US" altLang="zh-CN"/>
              <a:t>&gt;0</a:t>
            </a:r>
            <a:r>
              <a:rPr lang="en-US" altLang="zh-CN" sz="2800"/>
              <a:t>;</a:t>
            </a:r>
          </a:p>
        </p:txBody>
      </p:sp>
      <p:sp>
        <p:nvSpPr>
          <p:cNvPr id="53251" name="Text Box 3">
            <a:extLst>
              <a:ext uri="{FF2B5EF4-FFF2-40B4-BE49-F238E27FC236}">
                <a16:creationId xmlns:a16="http://schemas.microsoft.com/office/drawing/2014/main" id="{93F7C83C-B9B4-44E3-A841-B37758392BCE}"/>
              </a:ext>
            </a:extLst>
          </p:cNvPr>
          <p:cNvSpPr txBox="1">
            <a:spLocks noChangeArrowheads="1"/>
          </p:cNvSpPr>
          <p:nvPr/>
        </p:nvSpPr>
        <p:spPr bwMode="auto">
          <a:xfrm>
            <a:off x="4787900" y="5884863"/>
            <a:ext cx="2746375"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spcBef>
                <a:spcPct val="0"/>
              </a:spcBef>
              <a:buFontTx/>
              <a:buNone/>
            </a:pPr>
            <a:r>
              <a:rPr lang="zh-CN" altLang="en-US" sz="2800"/>
              <a:t>若</a:t>
            </a:r>
            <a:r>
              <a:rPr lang="en-US" altLang="zh-CN" i="1"/>
              <a:t>r </a:t>
            </a:r>
            <a:r>
              <a:rPr lang="en-US" altLang="zh-CN"/>
              <a:t>&lt;</a:t>
            </a:r>
            <a:r>
              <a:rPr lang="en-US" altLang="zh-CN" i="1"/>
              <a:t>a</a:t>
            </a:r>
            <a:r>
              <a:rPr lang="zh-CN" altLang="zh-CN"/>
              <a:t>：</a:t>
            </a:r>
            <a:r>
              <a:rPr lang="en-US" altLang="zh-CN" i="1">
                <a:sym typeface="Symbol" panose="05050102010706020507" pitchFamily="18" charset="2"/>
              </a:rPr>
              <a:t>U</a:t>
            </a:r>
            <a:r>
              <a:rPr lang="en-US" altLang="zh-CN" baseline="-25000"/>
              <a:t>P</a:t>
            </a:r>
            <a:r>
              <a:rPr lang="en-US" altLang="zh-CN" i="1" baseline="-25000"/>
              <a:t>q</a:t>
            </a:r>
            <a:r>
              <a:rPr lang="en-US" altLang="zh-CN" baseline="-25000"/>
              <a:t>’</a:t>
            </a:r>
            <a:r>
              <a:rPr lang="en-US" altLang="zh-CN"/>
              <a:t>&lt;0</a:t>
            </a:r>
          </a:p>
        </p:txBody>
      </p:sp>
      <p:sp>
        <p:nvSpPr>
          <p:cNvPr id="53252" name="Text Box 4">
            <a:extLst>
              <a:ext uri="{FF2B5EF4-FFF2-40B4-BE49-F238E27FC236}">
                <a16:creationId xmlns:a16="http://schemas.microsoft.com/office/drawing/2014/main" id="{1ED0FE75-8C53-4977-8590-50E337153353}"/>
              </a:ext>
            </a:extLst>
          </p:cNvPr>
          <p:cNvSpPr txBox="1">
            <a:spLocks noChangeArrowheads="1"/>
          </p:cNvSpPr>
          <p:nvPr/>
        </p:nvSpPr>
        <p:spPr bwMode="auto">
          <a:xfrm>
            <a:off x="539750" y="404813"/>
            <a:ext cx="3384550"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spcBef>
                <a:spcPct val="0"/>
              </a:spcBef>
              <a:buFontTx/>
              <a:buNone/>
            </a:pPr>
            <a:r>
              <a:rPr kumimoji="0" lang="zh-CN" altLang="en-US" sz="2800"/>
              <a:t>因为导体是等势体，</a:t>
            </a:r>
          </a:p>
        </p:txBody>
      </p:sp>
      <p:graphicFrame>
        <p:nvGraphicFramePr>
          <p:cNvPr id="53254" name="Object 6">
            <a:extLst>
              <a:ext uri="{FF2B5EF4-FFF2-40B4-BE49-F238E27FC236}">
                <a16:creationId xmlns:a16="http://schemas.microsoft.com/office/drawing/2014/main" id="{401A84F7-D604-4A5F-859E-2C1A8E911885}"/>
              </a:ext>
            </a:extLst>
          </p:cNvPr>
          <p:cNvGraphicFramePr>
            <a:graphicFrameLocks noChangeAspect="1"/>
          </p:cNvGraphicFramePr>
          <p:nvPr/>
        </p:nvGraphicFramePr>
        <p:xfrm>
          <a:off x="2125663" y="1716088"/>
          <a:ext cx="3733800" cy="1211262"/>
        </p:xfrm>
        <a:graphic>
          <a:graphicData uri="http://schemas.openxmlformats.org/presentationml/2006/ole">
            <mc:AlternateContent xmlns:mc="http://schemas.openxmlformats.org/markup-compatibility/2006">
              <mc:Choice xmlns:v="urn:schemas-microsoft-com:vml" Requires="v">
                <p:oleObj spid="_x0000_s6214" name="公式" r:id="rId3" imgW="1409700" imgH="457200" progId="Equation.3">
                  <p:embed/>
                </p:oleObj>
              </mc:Choice>
              <mc:Fallback>
                <p:oleObj name="公式" r:id="rId3" imgW="1409700" imgH="457200" progId="Equation.3">
                  <p:embed/>
                  <p:pic>
                    <p:nvPicPr>
                      <p:cNvPr id="0" name="Object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25663" y="1716088"/>
                        <a:ext cx="3733800" cy="12112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53255" name="Text Box 7">
            <a:extLst>
              <a:ext uri="{FF2B5EF4-FFF2-40B4-BE49-F238E27FC236}">
                <a16:creationId xmlns:a16="http://schemas.microsoft.com/office/drawing/2014/main" id="{AAEC1A41-7938-45C6-9AF1-908C5CFC618B}"/>
              </a:ext>
            </a:extLst>
          </p:cNvPr>
          <p:cNvSpPr txBox="1">
            <a:spLocks noChangeArrowheads="1"/>
          </p:cNvSpPr>
          <p:nvPr/>
        </p:nvSpPr>
        <p:spPr bwMode="auto">
          <a:xfrm>
            <a:off x="676275" y="2008188"/>
            <a:ext cx="542925"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spcBef>
                <a:spcPct val="0"/>
              </a:spcBef>
              <a:buFontTx/>
              <a:buNone/>
            </a:pPr>
            <a:r>
              <a:rPr kumimoji="0" lang="zh-CN" altLang="en-US" sz="2800"/>
              <a:t>而</a:t>
            </a:r>
          </a:p>
        </p:txBody>
      </p:sp>
      <p:graphicFrame>
        <p:nvGraphicFramePr>
          <p:cNvPr id="53256" name="Object 8">
            <a:extLst>
              <a:ext uri="{FF2B5EF4-FFF2-40B4-BE49-F238E27FC236}">
                <a16:creationId xmlns:a16="http://schemas.microsoft.com/office/drawing/2014/main" id="{1D4126B7-3BB3-448E-8EBB-BD4A27DB38E1}"/>
              </a:ext>
            </a:extLst>
          </p:cNvPr>
          <p:cNvGraphicFramePr>
            <a:graphicFrameLocks noChangeAspect="1"/>
          </p:cNvGraphicFramePr>
          <p:nvPr/>
        </p:nvGraphicFramePr>
        <p:xfrm>
          <a:off x="6084888" y="1700213"/>
          <a:ext cx="1616075" cy="1177925"/>
        </p:xfrm>
        <a:graphic>
          <a:graphicData uri="http://schemas.openxmlformats.org/presentationml/2006/ole">
            <mc:AlternateContent xmlns:mc="http://schemas.openxmlformats.org/markup-compatibility/2006">
              <mc:Choice xmlns:v="urn:schemas-microsoft-com:vml" Requires="v">
                <p:oleObj spid="_x0000_s6215" name="公式" r:id="rId5" imgW="609336" imgH="444307" progId="Equation.3">
                  <p:embed/>
                </p:oleObj>
              </mc:Choice>
              <mc:Fallback>
                <p:oleObj name="公式" r:id="rId5" imgW="609336" imgH="444307" progId="Equation.3">
                  <p:embed/>
                  <p:pic>
                    <p:nvPicPr>
                      <p:cNvPr id="0" name="Object 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084888" y="1700213"/>
                        <a:ext cx="1616075" cy="11779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53257" name="Object 9">
            <a:extLst>
              <a:ext uri="{FF2B5EF4-FFF2-40B4-BE49-F238E27FC236}">
                <a16:creationId xmlns:a16="http://schemas.microsoft.com/office/drawing/2014/main" id="{7C40AF67-D15D-4DDB-A6C2-46C2244DBCF8}"/>
              </a:ext>
            </a:extLst>
          </p:cNvPr>
          <p:cNvGraphicFramePr>
            <a:graphicFrameLocks noChangeAspect="1"/>
          </p:cNvGraphicFramePr>
          <p:nvPr/>
        </p:nvGraphicFramePr>
        <p:xfrm>
          <a:off x="1187450" y="1009650"/>
          <a:ext cx="3521075" cy="690563"/>
        </p:xfrm>
        <a:graphic>
          <a:graphicData uri="http://schemas.openxmlformats.org/presentationml/2006/ole">
            <mc:AlternateContent xmlns:mc="http://schemas.openxmlformats.org/markup-compatibility/2006">
              <mc:Choice xmlns:v="urn:schemas-microsoft-com:vml" Requires="v">
                <p:oleObj spid="_x0000_s6216" name="公式" r:id="rId7" imgW="1320227" imgH="241195" progId="Equation.3">
                  <p:embed/>
                </p:oleObj>
              </mc:Choice>
              <mc:Fallback>
                <p:oleObj name="公式" r:id="rId7" imgW="1320227" imgH="241195" progId="Equation.3">
                  <p:embed/>
                  <p:pic>
                    <p:nvPicPr>
                      <p:cNvPr id="0" name="Object 9"/>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187450" y="1009650"/>
                        <a:ext cx="3521075" cy="6905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53258" name="Text Box 10">
            <a:extLst>
              <a:ext uri="{FF2B5EF4-FFF2-40B4-BE49-F238E27FC236}">
                <a16:creationId xmlns:a16="http://schemas.microsoft.com/office/drawing/2014/main" id="{503606E5-C4A9-42A5-BAC3-02B7EA7E886E}"/>
              </a:ext>
            </a:extLst>
          </p:cNvPr>
          <p:cNvSpPr txBox="1">
            <a:spLocks noChangeArrowheads="1"/>
          </p:cNvSpPr>
          <p:nvPr/>
        </p:nvSpPr>
        <p:spPr bwMode="auto">
          <a:xfrm>
            <a:off x="539750" y="3414713"/>
            <a:ext cx="2851150"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spcBef>
                <a:spcPct val="0"/>
              </a:spcBef>
              <a:buFontTx/>
              <a:buNone/>
            </a:pPr>
            <a:r>
              <a:rPr kumimoji="0" lang="zh-CN" altLang="en-US" sz="2800"/>
              <a:t>代入</a:t>
            </a:r>
            <a:r>
              <a:rPr kumimoji="0" lang="zh-CN" altLang="en-US" sz="2800">
                <a:solidFill>
                  <a:srgbClr val="FF0000"/>
                </a:solidFill>
              </a:rPr>
              <a:t>（*）</a:t>
            </a:r>
            <a:r>
              <a:rPr kumimoji="0" lang="zh-CN" altLang="en-US" sz="2800"/>
              <a:t>式得，</a:t>
            </a:r>
          </a:p>
        </p:txBody>
      </p:sp>
      <p:graphicFrame>
        <p:nvGraphicFramePr>
          <p:cNvPr id="53259" name="Object 11">
            <a:extLst>
              <a:ext uri="{FF2B5EF4-FFF2-40B4-BE49-F238E27FC236}">
                <a16:creationId xmlns:a16="http://schemas.microsoft.com/office/drawing/2014/main" id="{7B7675AB-53EA-416A-9E31-30E6473E97E0}"/>
              </a:ext>
            </a:extLst>
          </p:cNvPr>
          <p:cNvGraphicFramePr>
            <a:graphicFrameLocks noChangeAspect="1"/>
          </p:cNvGraphicFramePr>
          <p:nvPr/>
        </p:nvGraphicFramePr>
        <p:xfrm>
          <a:off x="3402013" y="3086100"/>
          <a:ext cx="3459162" cy="1235075"/>
        </p:xfrm>
        <a:graphic>
          <a:graphicData uri="http://schemas.openxmlformats.org/presentationml/2006/ole">
            <mc:AlternateContent xmlns:mc="http://schemas.openxmlformats.org/markup-compatibility/2006">
              <mc:Choice xmlns:v="urn:schemas-microsoft-com:vml" Requires="v">
                <p:oleObj spid="_x0000_s6217" name="公式" r:id="rId9" imgW="1206500" imgH="431800" progId="Equation.3">
                  <p:embed/>
                </p:oleObj>
              </mc:Choice>
              <mc:Fallback>
                <p:oleObj name="公式" r:id="rId9" imgW="1206500" imgH="431800" progId="Equation.3">
                  <p:embed/>
                  <p:pic>
                    <p:nvPicPr>
                      <p:cNvPr id="0" name="Object 11"/>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402013" y="3086100"/>
                        <a:ext cx="3459162" cy="12350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pSp>
        <p:nvGrpSpPr>
          <p:cNvPr id="53260" name="Group 12">
            <a:extLst>
              <a:ext uri="{FF2B5EF4-FFF2-40B4-BE49-F238E27FC236}">
                <a16:creationId xmlns:a16="http://schemas.microsoft.com/office/drawing/2014/main" id="{52134D2D-412F-4A19-A59D-E1005B1DAC19}"/>
              </a:ext>
            </a:extLst>
          </p:cNvPr>
          <p:cNvGrpSpPr>
            <a:grpSpLocks/>
          </p:cNvGrpSpPr>
          <p:nvPr/>
        </p:nvGrpSpPr>
        <p:grpSpPr bwMode="auto">
          <a:xfrm>
            <a:off x="4643438" y="2852738"/>
            <a:ext cx="1512887" cy="593725"/>
            <a:chOff x="3515" y="2251"/>
            <a:chExt cx="953" cy="374"/>
          </a:xfrm>
        </p:grpSpPr>
        <p:grpSp>
          <p:nvGrpSpPr>
            <p:cNvPr id="6201" name="Group 13">
              <a:extLst>
                <a:ext uri="{FF2B5EF4-FFF2-40B4-BE49-F238E27FC236}">
                  <a16:creationId xmlns:a16="http://schemas.microsoft.com/office/drawing/2014/main" id="{8A52893B-E4C8-4CDF-A512-8E21DBE588D3}"/>
                </a:ext>
              </a:extLst>
            </p:cNvPr>
            <p:cNvGrpSpPr>
              <a:grpSpLocks/>
            </p:cNvGrpSpPr>
            <p:nvPr/>
          </p:nvGrpSpPr>
          <p:grpSpPr bwMode="auto">
            <a:xfrm rot="-812205">
              <a:off x="4103" y="2252"/>
              <a:ext cx="228" cy="373"/>
              <a:chOff x="3694" y="3792"/>
              <a:chExt cx="228" cy="373"/>
            </a:xfrm>
          </p:grpSpPr>
          <p:sp>
            <p:nvSpPr>
              <p:cNvPr id="6203" name="Line 14">
                <a:extLst>
                  <a:ext uri="{FF2B5EF4-FFF2-40B4-BE49-F238E27FC236}">
                    <a16:creationId xmlns:a16="http://schemas.microsoft.com/office/drawing/2014/main" id="{DB1A85FD-464C-42FF-8562-DB17092852CE}"/>
                  </a:ext>
                </a:extLst>
              </p:cNvPr>
              <p:cNvSpPr>
                <a:spLocks noChangeShapeType="1"/>
              </p:cNvSpPr>
              <p:nvPr/>
            </p:nvSpPr>
            <p:spPr bwMode="auto">
              <a:xfrm>
                <a:off x="3792" y="3792"/>
                <a:ext cx="0" cy="144"/>
              </a:xfrm>
              <a:prstGeom prst="line">
                <a:avLst/>
              </a:prstGeom>
              <a:noFill/>
              <a:ln w="9525">
                <a:solidFill>
                  <a:srgbClr val="0000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6204" name="Line 15">
                <a:extLst>
                  <a:ext uri="{FF2B5EF4-FFF2-40B4-BE49-F238E27FC236}">
                    <a16:creationId xmlns:a16="http://schemas.microsoft.com/office/drawing/2014/main" id="{0926C34D-D91C-4DE1-8065-FCE9ADBCB27E}"/>
                  </a:ext>
                </a:extLst>
              </p:cNvPr>
              <p:cNvSpPr>
                <a:spLocks noChangeShapeType="1"/>
              </p:cNvSpPr>
              <p:nvPr/>
            </p:nvSpPr>
            <p:spPr bwMode="auto">
              <a:xfrm>
                <a:off x="3840" y="3792"/>
                <a:ext cx="0" cy="144"/>
              </a:xfrm>
              <a:prstGeom prst="line">
                <a:avLst/>
              </a:prstGeom>
              <a:noFill/>
              <a:ln w="9525">
                <a:solidFill>
                  <a:srgbClr val="0000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6205" name="Text Box 16">
                <a:extLst>
                  <a:ext uri="{FF2B5EF4-FFF2-40B4-BE49-F238E27FC236}">
                    <a16:creationId xmlns:a16="http://schemas.microsoft.com/office/drawing/2014/main" id="{949D209E-F658-4276-AA7C-1FE43B59A406}"/>
                  </a:ext>
                </a:extLst>
              </p:cNvPr>
              <p:cNvSpPr txBox="1">
                <a:spLocks noChangeArrowheads="1"/>
              </p:cNvSpPr>
              <p:nvPr/>
            </p:nvSpPr>
            <p:spPr bwMode="auto">
              <a:xfrm>
                <a:off x="3694" y="3838"/>
                <a:ext cx="228"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spcBef>
                    <a:spcPct val="0"/>
                  </a:spcBef>
                  <a:buFontTx/>
                  <a:buNone/>
                </a:pPr>
                <a:r>
                  <a:rPr lang="en-US" altLang="zh-CN" sz="2800" i="1">
                    <a:solidFill>
                      <a:srgbClr val="0000FF"/>
                    </a:solidFill>
                  </a:rPr>
                  <a:t>0</a:t>
                </a:r>
              </a:p>
            </p:txBody>
          </p:sp>
        </p:grpSp>
        <p:sp>
          <p:nvSpPr>
            <p:cNvPr id="6202" name="Line 17">
              <a:extLst>
                <a:ext uri="{FF2B5EF4-FFF2-40B4-BE49-F238E27FC236}">
                  <a16:creationId xmlns:a16="http://schemas.microsoft.com/office/drawing/2014/main" id="{A5D2CA1A-1FDD-4022-B9C1-15597B8D359C}"/>
                </a:ext>
              </a:extLst>
            </p:cNvPr>
            <p:cNvSpPr>
              <a:spLocks noChangeShapeType="1"/>
            </p:cNvSpPr>
            <p:nvPr/>
          </p:nvSpPr>
          <p:spPr bwMode="auto">
            <a:xfrm>
              <a:off x="3515" y="2251"/>
              <a:ext cx="953" cy="0"/>
            </a:xfrm>
            <a:prstGeom prst="line">
              <a:avLst/>
            </a:prstGeom>
            <a:noFill/>
            <a:ln w="9525">
              <a:solidFill>
                <a:srgbClr val="0000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graphicFrame>
        <p:nvGraphicFramePr>
          <p:cNvPr id="53266" name="Object 18">
            <a:extLst>
              <a:ext uri="{FF2B5EF4-FFF2-40B4-BE49-F238E27FC236}">
                <a16:creationId xmlns:a16="http://schemas.microsoft.com/office/drawing/2014/main" id="{32E1CCCA-6613-4F87-92C8-D10FCD33F171}"/>
              </a:ext>
            </a:extLst>
          </p:cNvPr>
          <p:cNvGraphicFramePr>
            <a:graphicFrameLocks noChangeAspect="1"/>
          </p:cNvGraphicFramePr>
          <p:nvPr/>
        </p:nvGraphicFramePr>
        <p:xfrm>
          <a:off x="2012950" y="4662488"/>
          <a:ext cx="5632450" cy="1125537"/>
        </p:xfrm>
        <a:graphic>
          <a:graphicData uri="http://schemas.openxmlformats.org/presentationml/2006/ole">
            <mc:AlternateContent xmlns:mc="http://schemas.openxmlformats.org/markup-compatibility/2006">
              <mc:Choice xmlns:v="urn:schemas-microsoft-com:vml" Requires="v">
                <p:oleObj spid="_x0000_s6218" name="公式" r:id="rId11" imgW="2159000" imgH="431800" progId="Equation.3">
                  <p:embed/>
                </p:oleObj>
              </mc:Choice>
              <mc:Fallback>
                <p:oleObj name="公式" r:id="rId11" imgW="2159000" imgH="431800" progId="Equation.3">
                  <p:embed/>
                  <p:pic>
                    <p:nvPicPr>
                      <p:cNvPr id="0" name="Object 18"/>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2012950" y="4662488"/>
                        <a:ext cx="5632450" cy="1125537"/>
                      </a:xfrm>
                      <a:prstGeom prst="rect">
                        <a:avLst/>
                      </a:prstGeom>
                      <a:noFill/>
                      <a:ln>
                        <a:noFill/>
                      </a:ln>
                      <a:effectLst/>
                      <a:extLst>
                        <a:ext uri="{909E8E84-426E-40DD-AFC4-6F175D3DCCD1}">
                          <a14:hiddenFill xmlns:a14="http://schemas.microsoft.com/office/drawing/2010/main">
                            <a:solidFill>
                              <a:srgbClr val="FFFF00"/>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53267" name="Rectangle 19">
            <a:extLst>
              <a:ext uri="{FF2B5EF4-FFF2-40B4-BE49-F238E27FC236}">
                <a16:creationId xmlns:a16="http://schemas.microsoft.com/office/drawing/2014/main" id="{9455F03D-014D-4FC7-99BB-0AE0DA55F132}"/>
              </a:ext>
            </a:extLst>
          </p:cNvPr>
          <p:cNvSpPr>
            <a:spLocks noChangeArrowheads="1"/>
          </p:cNvSpPr>
          <p:nvPr/>
        </p:nvSpPr>
        <p:spPr bwMode="auto">
          <a:xfrm>
            <a:off x="539750" y="4278313"/>
            <a:ext cx="2673350"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spcBef>
                <a:spcPct val="0"/>
              </a:spcBef>
              <a:buFontTx/>
              <a:buNone/>
            </a:pPr>
            <a:r>
              <a:rPr lang="zh-CN" altLang="en-US" sz="2800">
                <a:solidFill>
                  <a:srgbClr val="0000FF"/>
                </a:solidFill>
              </a:rPr>
              <a:t>感应电荷的电势</a:t>
            </a:r>
          </a:p>
        </p:txBody>
      </p:sp>
      <p:sp>
        <p:nvSpPr>
          <p:cNvPr id="53268" name="Text Box 20">
            <a:extLst>
              <a:ext uri="{FF2B5EF4-FFF2-40B4-BE49-F238E27FC236}">
                <a16:creationId xmlns:a16="http://schemas.microsoft.com/office/drawing/2014/main" id="{828259C0-E8DE-4766-9C3C-B4A4DCA1B970}"/>
              </a:ext>
            </a:extLst>
          </p:cNvPr>
          <p:cNvSpPr txBox="1">
            <a:spLocks noChangeArrowheads="1"/>
          </p:cNvSpPr>
          <p:nvPr/>
        </p:nvSpPr>
        <p:spPr bwMode="auto">
          <a:xfrm>
            <a:off x="4859338" y="1081088"/>
            <a:ext cx="1073150"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spcBef>
                <a:spcPct val="0"/>
              </a:spcBef>
              <a:buFontTx/>
              <a:buNone/>
            </a:pPr>
            <a:r>
              <a:rPr kumimoji="0" lang="zh-CN" altLang="en-US" sz="2800">
                <a:solidFill>
                  <a:srgbClr val="FF0000"/>
                </a:solidFill>
              </a:rPr>
              <a:t>（*）</a:t>
            </a:r>
          </a:p>
        </p:txBody>
      </p:sp>
      <p:grpSp>
        <p:nvGrpSpPr>
          <p:cNvPr id="53272" name="Group 24">
            <a:extLst>
              <a:ext uri="{FF2B5EF4-FFF2-40B4-BE49-F238E27FC236}">
                <a16:creationId xmlns:a16="http://schemas.microsoft.com/office/drawing/2014/main" id="{4395ED04-2EE8-4FC5-9677-7FD232AA2E60}"/>
              </a:ext>
            </a:extLst>
          </p:cNvPr>
          <p:cNvGrpSpPr>
            <a:grpSpLocks/>
          </p:cNvGrpSpPr>
          <p:nvPr/>
        </p:nvGrpSpPr>
        <p:grpSpPr bwMode="auto">
          <a:xfrm>
            <a:off x="6073775" y="260350"/>
            <a:ext cx="2530475" cy="1439863"/>
            <a:chOff x="3599" y="2296"/>
            <a:chExt cx="1594" cy="907"/>
          </a:xfrm>
        </p:grpSpPr>
        <p:sp>
          <p:nvSpPr>
            <p:cNvPr id="6162" name="Oval 25">
              <a:extLst>
                <a:ext uri="{FF2B5EF4-FFF2-40B4-BE49-F238E27FC236}">
                  <a16:creationId xmlns:a16="http://schemas.microsoft.com/office/drawing/2014/main" id="{08768393-A0E6-4ED1-BE5C-4305D8B8781B}"/>
                </a:ext>
              </a:extLst>
            </p:cNvPr>
            <p:cNvSpPr>
              <a:spLocks noChangeArrowheads="1"/>
            </p:cNvSpPr>
            <p:nvPr/>
          </p:nvSpPr>
          <p:spPr bwMode="auto">
            <a:xfrm>
              <a:off x="4617" y="2560"/>
              <a:ext cx="576" cy="576"/>
            </a:xfrm>
            <a:prstGeom prst="ellipse">
              <a:avLst/>
            </a:prstGeom>
            <a:solidFill>
              <a:srgbClr val="DDDDDD"/>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endParaRPr lang="zh-CN" altLang="en-US"/>
            </a:p>
          </p:txBody>
        </p:sp>
        <p:sp>
          <p:nvSpPr>
            <p:cNvPr id="6163" name="Line 26">
              <a:extLst>
                <a:ext uri="{FF2B5EF4-FFF2-40B4-BE49-F238E27FC236}">
                  <a16:creationId xmlns:a16="http://schemas.microsoft.com/office/drawing/2014/main" id="{B62FF32F-5BA9-422C-A46B-B745C92B3ACD}"/>
                </a:ext>
              </a:extLst>
            </p:cNvPr>
            <p:cNvSpPr>
              <a:spLocks noChangeShapeType="1"/>
            </p:cNvSpPr>
            <p:nvPr/>
          </p:nvSpPr>
          <p:spPr bwMode="auto">
            <a:xfrm flipV="1">
              <a:off x="3742" y="2656"/>
              <a:ext cx="1211" cy="246"/>
            </a:xfrm>
            <a:prstGeom prst="line">
              <a:avLst/>
            </a:prstGeom>
            <a:noFill/>
            <a:ln w="2857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6164" name="Line 27">
              <a:extLst>
                <a:ext uri="{FF2B5EF4-FFF2-40B4-BE49-F238E27FC236}">
                  <a16:creationId xmlns:a16="http://schemas.microsoft.com/office/drawing/2014/main" id="{BB4A2D24-A6CA-4C40-84FD-388B1885F34D}"/>
                </a:ext>
              </a:extLst>
            </p:cNvPr>
            <p:cNvSpPr>
              <a:spLocks noChangeShapeType="1"/>
            </p:cNvSpPr>
            <p:nvPr/>
          </p:nvSpPr>
          <p:spPr bwMode="auto">
            <a:xfrm flipV="1">
              <a:off x="3742" y="2848"/>
              <a:ext cx="1163" cy="54"/>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aphicFrame>
          <p:nvGraphicFramePr>
            <p:cNvPr id="6165" name="Object 28">
              <a:extLst>
                <a:ext uri="{FF2B5EF4-FFF2-40B4-BE49-F238E27FC236}">
                  <a16:creationId xmlns:a16="http://schemas.microsoft.com/office/drawing/2014/main" id="{04658A73-42FE-4AAA-83B2-9DE871BA80BA}"/>
                </a:ext>
              </a:extLst>
            </p:cNvPr>
            <p:cNvGraphicFramePr>
              <a:graphicFrameLocks noChangeAspect="1"/>
            </p:cNvGraphicFramePr>
            <p:nvPr/>
          </p:nvGraphicFramePr>
          <p:xfrm>
            <a:off x="4270" y="2473"/>
            <a:ext cx="220" cy="288"/>
          </p:xfrm>
          <a:graphic>
            <a:graphicData uri="http://schemas.openxmlformats.org/presentationml/2006/ole">
              <mc:AlternateContent xmlns:mc="http://schemas.openxmlformats.org/markup-compatibility/2006">
                <mc:Choice xmlns:v="urn:schemas-microsoft-com:vml" Requires="v">
                  <p:oleObj spid="_x0000_s6219" name="公式" r:id="rId13" imgW="164885" imgH="215619" progId="Equation.3">
                    <p:embed/>
                  </p:oleObj>
                </mc:Choice>
                <mc:Fallback>
                  <p:oleObj name="公式" r:id="rId13" imgW="164885" imgH="215619" progId="Equation.3">
                    <p:embed/>
                    <p:pic>
                      <p:nvPicPr>
                        <p:cNvPr id="0" name="Object 28"/>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4270" y="2473"/>
                          <a:ext cx="220" cy="2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6166" name="Text Box 29">
              <a:extLst>
                <a:ext uri="{FF2B5EF4-FFF2-40B4-BE49-F238E27FC236}">
                  <a16:creationId xmlns:a16="http://schemas.microsoft.com/office/drawing/2014/main" id="{752CE8BE-DDB9-4046-BD40-B6BBAFAB923B}"/>
                </a:ext>
              </a:extLst>
            </p:cNvPr>
            <p:cNvSpPr txBox="1">
              <a:spLocks noChangeArrowheads="1"/>
            </p:cNvSpPr>
            <p:nvPr/>
          </p:nvSpPr>
          <p:spPr bwMode="auto">
            <a:xfrm>
              <a:off x="3599" y="2494"/>
              <a:ext cx="228"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spcBef>
                  <a:spcPct val="0"/>
                </a:spcBef>
                <a:buFontTx/>
                <a:buNone/>
              </a:pPr>
              <a:r>
                <a:rPr lang="en-US" altLang="zh-CN" sz="2800" i="1"/>
                <a:t>q</a:t>
              </a:r>
              <a:endParaRPr lang="en-US" altLang="zh-CN" sz="2800"/>
            </a:p>
          </p:txBody>
        </p:sp>
        <p:sp>
          <p:nvSpPr>
            <p:cNvPr id="6167" name="Text Box 30">
              <a:extLst>
                <a:ext uri="{FF2B5EF4-FFF2-40B4-BE49-F238E27FC236}">
                  <a16:creationId xmlns:a16="http://schemas.microsoft.com/office/drawing/2014/main" id="{A8831E52-A90E-40EA-BD7B-075D842D4B1E}"/>
                </a:ext>
              </a:extLst>
            </p:cNvPr>
            <p:cNvSpPr txBox="1">
              <a:spLocks noChangeArrowheads="1"/>
            </p:cNvSpPr>
            <p:nvPr/>
          </p:nvSpPr>
          <p:spPr bwMode="auto">
            <a:xfrm>
              <a:off x="4223" y="2795"/>
              <a:ext cx="228"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spcBef>
                  <a:spcPct val="0"/>
                </a:spcBef>
                <a:buFontTx/>
                <a:buNone/>
              </a:pPr>
              <a:r>
                <a:rPr lang="en-US" altLang="zh-CN" sz="2800" i="1"/>
                <a:t>a</a:t>
              </a:r>
              <a:endParaRPr lang="en-US" altLang="zh-CN" sz="2800"/>
            </a:p>
          </p:txBody>
        </p:sp>
        <p:sp>
          <p:nvSpPr>
            <p:cNvPr id="6168" name="Text Box 31">
              <a:extLst>
                <a:ext uri="{FF2B5EF4-FFF2-40B4-BE49-F238E27FC236}">
                  <a16:creationId xmlns:a16="http://schemas.microsoft.com/office/drawing/2014/main" id="{346CB112-FDD1-4379-AF11-83E613001878}"/>
                </a:ext>
              </a:extLst>
            </p:cNvPr>
            <p:cNvSpPr txBox="1">
              <a:spLocks noChangeArrowheads="1"/>
            </p:cNvSpPr>
            <p:nvPr/>
          </p:nvSpPr>
          <p:spPr bwMode="auto">
            <a:xfrm>
              <a:off x="4900" y="2296"/>
              <a:ext cx="253"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spcBef>
                  <a:spcPct val="0"/>
                </a:spcBef>
                <a:buFontTx/>
                <a:buNone/>
              </a:pPr>
              <a:r>
                <a:rPr lang="en-US" altLang="zh-CN" sz="2800"/>
                <a:t>P</a:t>
              </a:r>
            </a:p>
          </p:txBody>
        </p:sp>
        <p:sp>
          <p:nvSpPr>
            <p:cNvPr id="6169" name="Oval 32">
              <a:extLst>
                <a:ext uri="{FF2B5EF4-FFF2-40B4-BE49-F238E27FC236}">
                  <a16:creationId xmlns:a16="http://schemas.microsoft.com/office/drawing/2014/main" id="{DCA7C6BE-841F-4E79-8492-1CF6EA7E4C3E}"/>
                </a:ext>
              </a:extLst>
            </p:cNvPr>
            <p:cNvSpPr>
              <a:spLocks noChangeArrowheads="1"/>
            </p:cNvSpPr>
            <p:nvPr/>
          </p:nvSpPr>
          <p:spPr bwMode="auto">
            <a:xfrm>
              <a:off x="4931" y="2643"/>
              <a:ext cx="48" cy="48"/>
            </a:xfrm>
            <a:prstGeom prst="ellipse">
              <a:avLst/>
            </a:prstGeom>
            <a:solidFill>
              <a:schemeClr val="tx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endParaRPr lang="zh-CN" altLang="en-US"/>
            </a:p>
          </p:txBody>
        </p:sp>
        <p:sp>
          <p:nvSpPr>
            <p:cNvPr id="6170" name="Oval 33">
              <a:extLst>
                <a:ext uri="{FF2B5EF4-FFF2-40B4-BE49-F238E27FC236}">
                  <a16:creationId xmlns:a16="http://schemas.microsoft.com/office/drawing/2014/main" id="{F56FA553-A78C-48A7-B1B4-7F070D5A76D5}"/>
                </a:ext>
              </a:extLst>
            </p:cNvPr>
            <p:cNvSpPr>
              <a:spLocks noChangeArrowheads="1"/>
            </p:cNvSpPr>
            <p:nvPr/>
          </p:nvSpPr>
          <p:spPr bwMode="auto">
            <a:xfrm>
              <a:off x="3697" y="2883"/>
              <a:ext cx="45" cy="45"/>
            </a:xfrm>
            <a:prstGeom prst="ellipse">
              <a:avLst/>
            </a:prstGeom>
            <a:solidFill>
              <a:schemeClr val="tx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endParaRPr lang="zh-CN" altLang="en-US"/>
            </a:p>
          </p:txBody>
        </p:sp>
        <p:graphicFrame>
          <p:nvGraphicFramePr>
            <p:cNvPr id="6171" name="Object 34">
              <a:extLst>
                <a:ext uri="{FF2B5EF4-FFF2-40B4-BE49-F238E27FC236}">
                  <a16:creationId xmlns:a16="http://schemas.microsoft.com/office/drawing/2014/main" id="{6B12450F-3480-46F2-AE9D-353996D54FAC}"/>
                </a:ext>
              </a:extLst>
            </p:cNvPr>
            <p:cNvGraphicFramePr>
              <a:graphicFrameLocks noChangeAspect="1"/>
            </p:cNvGraphicFramePr>
            <p:nvPr/>
          </p:nvGraphicFramePr>
          <p:xfrm>
            <a:off x="4831" y="2857"/>
            <a:ext cx="169" cy="237"/>
          </p:xfrm>
          <a:graphic>
            <a:graphicData uri="http://schemas.openxmlformats.org/presentationml/2006/ole">
              <mc:AlternateContent xmlns:mc="http://schemas.openxmlformats.org/markup-compatibility/2006">
                <mc:Choice xmlns:v="urn:schemas-microsoft-com:vml" Requires="v">
                  <p:oleObj spid="_x0000_s6220" name="公式" r:id="rId15" imgW="126725" imgH="177415" progId="Equation.3">
                    <p:embed/>
                  </p:oleObj>
                </mc:Choice>
                <mc:Fallback>
                  <p:oleObj name="公式" r:id="rId15" imgW="126725" imgH="177415" progId="Equation.3">
                    <p:embed/>
                    <p:pic>
                      <p:nvPicPr>
                        <p:cNvPr id="0" name="Object 34"/>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4831" y="2857"/>
                          <a:ext cx="169" cy="2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6172" name="Line 35">
              <a:extLst>
                <a:ext uri="{FF2B5EF4-FFF2-40B4-BE49-F238E27FC236}">
                  <a16:creationId xmlns:a16="http://schemas.microsoft.com/office/drawing/2014/main" id="{928F04F3-741D-4CBF-BE8C-21C7A8180957}"/>
                </a:ext>
              </a:extLst>
            </p:cNvPr>
            <p:cNvSpPr>
              <a:spLocks noChangeShapeType="1"/>
            </p:cNvSpPr>
            <p:nvPr/>
          </p:nvSpPr>
          <p:spPr bwMode="auto">
            <a:xfrm>
              <a:off x="4694" y="2659"/>
              <a:ext cx="91" cy="0"/>
            </a:xfrm>
            <a:prstGeom prst="line">
              <a:avLst/>
            </a:prstGeom>
            <a:noFill/>
            <a:ln w="952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6173" name="Line 36">
              <a:extLst>
                <a:ext uri="{FF2B5EF4-FFF2-40B4-BE49-F238E27FC236}">
                  <a16:creationId xmlns:a16="http://schemas.microsoft.com/office/drawing/2014/main" id="{E7D957AB-166F-4C41-B627-65757C3E742C}"/>
                </a:ext>
              </a:extLst>
            </p:cNvPr>
            <p:cNvSpPr>
              <a:spLocks noChangeShapeType="1"/>
            </p:cNvSpPr>
            <p:nvPr/>
          </p:nvSpPr>
          <p:spPr bwMode="auto">
            <a:xfrm>
              <a:off x="4649" y="2730"/>
              <a:ext cx="91" cy="0"/>
            </a:xfrm>
            <a:prstGeom prst="line">
              <a:avLst/>
            </a:prstGeom>
            <a:noFill/>
            <a:ln w="952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6174" name="Line 37">
              <a:extLst>
                <a:ext uri="{FF2B5EF4-FFF2-40B4-BE49-F238E27FC236}">
                  <a16:creationId xmlns:a16="http://schemas.microsoft.com/office/drawing/2014/main" id="{56FA7D69-D264-4578-A972-9F5DD6403E1A}"/>
                </a:ext>
              </a:extLst>
            </p:cNvPr>
            <p:cNvSpPr>
              <a:spLocks noChangeShapeType="1"/>
            </p:cNvSpPr>
            <p:nvPr/>
          </p:nvSpPr>
          <p:spPr bwMode="auto">
            <a:xfrm>
              <a:off x="4623" y="2795"/>
              <a:ext cx="91" cy="0"/>
            </a:xfrm>
            <a:prstGeom prst="line">
              <a:avLst/>
            </a:prstGeom>
            <a:noFill/>
            <a:ln w="952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6175" name="Line 38">
              <a:extLst>
                <a:ext uri="{FF2B5EF4-FFF2-40B4-BE49-F238E27FC236}">
                  <a16:creationId xmlns:a16="http://schemas.microsoft.com/office/drawing/2014/main" id="{DE3BDA62-352C-43E4-BC2F-91FE69F42B76}"/>
                </a:ext>
              </a:extLst>
            </p:cNvPr>
            <p:cNvSpPr>
              <a:spLocks noChangeShapeType="1"/>
            </p:cNvSpPr>
            <p:nvPr/>
          </p:nvSpPr>
          <p:spPr bwMode="auto">
            <a:xfrm>
              <a:off x="4636" y="2931"/>
              <a:ext cx="91" cy="0"/>
            </a:xfrm>
            <a:prstGeom prst="line">
              <a:avLst/>
            </a:prstGeom>
            <a:noFill/>
            <a:ln w="952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6176" name="Line 39">
              <a:extLst>
                <a:ext uri="{FF2B5EF4-FFF2-40B4-BE49-F238E27FC236}">
                  <a16:creationId xmlns:a16="http://schemas.microsoft.com/office/drawing/2014/main" id="{BB6A708C-5290-44B7-AD7F-29B0C906D38A}"/>
                </a:ext>
              </a:extLst>
            </p:cNvPr>
            <p:cNvSpPr>
              <a:spLocks noChangeShapeType="1"/>
            </p:cNvSpPr>
            <p:nvPr/>
          </p:nvSpPr>
          <p:spPr bwMode="auto">
            <a:xfrm>
              <a:off x="4662" y="2989"/>
              <a:ext cx="91" cy="0"/>
            </a:xfrm>
            <a:prstGeom prst="line">
              <a:avLst/>
            </a:prstGeom>
            <a:noFill/>
            <a:ln w="952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6177" name="Line 40">
              <a:extLst>
                <a:ext uri="{FF2B5EF4-FFF2-40B4-BE49-F238E27FC236}">
                  <a16:creationId xmlns:a16="http://schemas.microsoft.com/office/drawing/2014/main" id="{8E978415-A3C7-47D2-AF91-67ADAD5678EB}"/>
                </a:ext>
              </a:extLst>
            </p:cNvPr>
            <p:cNvSpPr>
              <a:spLocks noChangeShapeType="1"/>
            </p:cNvSpPr>
            <p:nvPr/>
          </p:nvSpPr>
          <p:spPr bwMode="auto">
            <a:xfrm>
              <a:off x="4740" y="3067"/>
              <a:ext cx="91" cy="0"/>
            </a:xfrm>
            <a:prstGeom prst="line">
              <a:avLst/>
            </a:prstGeom>
            <a:noFill/>
            <a:ln w="952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aphicFrame>
          <p:nvGraphicFramePr>
            <p:cNvPr id="6178" name="Object 41">
              <a:extLst>
                <a:ext uri="{FF2B5EF4-FFF2-40B4-BE49-F238E27FC236}">
                  <a16:creationId xmlns:a16="http://schemas.microsoft.com/office/drawing/2014/main" id="{DEF42774-E8A0-412D-8F7E-82E5D0CEEF64}"/>
                </a:ext>
              </a:extLst>
            </p:cNvPr>
            <p:cNvGraphicFramePr>
              <a:graphicFrameLocks noChangeAspect="1"/>
            </p:cNvGraphicFramePr>
            <p:nvPr/>
          </p:nvGraphicFramePr>
          <p:xfrm>
            <a:off x="4422" y="2912"/>
            <a:ext cx="236" cy="291"/>
          </p:xfrm>
          <a:graphic>
            <a:graphicData uri="http://schemas.openxmlformats.org/presentationml/2006/ole">
              <mc:AlternateContent xmlns:mc="http://schemas.openxmlformats.org/markup-compatibility/2006">
                <mc:Choice xmlns:v="urn:schemas-microsoft-com:vml" Requires="v">
                  <p:oleObj spid="_x0000_s6221" name="公式" r:id="rId17" imgW="123713" imgH="162037" progId="Equation.3">
                    <p:embed/>
                  </p:oleObj>
                </mc:Choice>
                <mc:Fallback>
                  <p:oleObj name="公式" r:id="rId17" imgW="123713" imgH="162037" progId="Equation.3">
                    <p:embed/>
                    <p:pic>
                      <p:nvPicPr>
                        <p:cNvPr id="0" name="Object 41"/>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4422" y="2912"/>
                          <a:ext cx="236" cy="29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pSp>
          <p:nvGrpSpPr>
            <p:cNvPr id="6179" name="Group 42">
              <a:extLst>
                <a:ext uri="{FF2B5EF4-FFF2-40B4-BE49-F238E27FC236}">
                  <a16:creationId xmlns:a16="http://schemas.microsoft.com/office/drawing/2014/main" id="{0FC6FB55-66F0-49D9-AA68-C0A4EF5A339A}"/>
                </a:ext>
              </a:extLst>
            </p:cNvPr>
            <p:cNvGrpSpPr>
              <a:grpSpLocks/>
            </p:cNvGrpSpPr>
            <p:nvPr/>
          </p:nvGrpSpPr>
          <p:grpSpPr bwMode="auto">
            <a:xfrm>
              <a:off x="4986" y="2568"/>
              <a:ext cx="90" cy="90"/>
              <a:chOff x="3969" y="3249"/>
              <a:chExt cx="90" cy="90"/>
            </a:xfrm>
          </p:grpSpPr>
          <p:sp>
            <p:nvSpPr>
              <p:cNvPr id="6199" name="Line 43">
                <a:extLst>
                  <a:ext uri="{FF2B5EF4-FFF2-40B4-BE49-F238E27FC236}">
                    <a16:creationId xmlns:a16="http://schemas.microsoft.com/office/drawing/2014/main" id="{B6609ABD-968B-4E01-98F6-5D9AA6CDF405}"/>
                  </a:ext>
                </a:extLst>
              </p:cNvPr>
              <p:cNvSpPr>
                <a:spLocks noChangeShapeType="1"/>
              </p:cNvSpPr>
              <p:nvPr/>
            </p:nvSpPr>
            <p:spPr bwMode="auto">
              <a:xfrm>
                <a:off x="3969" y="3294"/>
                <a:ext cx="90" cy="0"/>
              </a:xfrm>
              <a:prstGeom prst="line">
                <a:avLst/>
              </a:prstGeom>
              <a:noFill/>
              <a:ln w="952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6200" name="Line 44">
                <a:extLst>
                  <a:ext uri="{FF2B5EF4-FFF2-40B4-BE49-F238E27FC236}">
                    <a16:creationId xmlns:a16="http://schemas.microsoft.com/office/drawing/2014/main" id="{BB88101B-C16D-4BD5-A610-18D275C49514}"/>
                  </a:ext>
                </a:extLst>
              </p:cNvPr>
              <p:cNvSpPr>
                <a:spLocks noChangeShapeType="1"/>
              </p:cNvSpPr>
              <p:nvPr/>
            </p:nvSpPr>
            <p:spPr bwMode="auto">
              <a:xfrm>
                <a:off x="4014" y="3249"/>
                <a:ext cx="0" cy="90"/>
              </a:xfrm>
              <a:prstGeom prst="line">
                <a:avLst/>
              </a:prstGeom>
              <a:noFill/>
              <a:ln w="952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grpSp>
          <p:nvGrpSpPr>
            <p:cNvPr id="6180" name="Group 45">
              <a:extLst>
                <a:ext uri="{FF2B5EF4-FFF2-40B4-BE49-F238E27FC236}">
                  <a16:creationId xmlns:a16="http://schemas.microsoft.com/office/drawing/2014/main" id="{29646BB1-FF02-4E04-A0FE-29AED9FE13F3}"/>
                </a:ext>
              </a:extLst>
            </p:cNvPr>
            <p:cNvGrpSpPr>
              <a:grpSpLocks/>
            </p:cNvGrpSpPr>
            <p:nvPr/>
          </p:nvGrpSpPr>
          <p:grpSpPr bwMode="auto">
            <a:xfrm>
              <a:off x="5057" y="2659"/>
              <a:ext cx="90" cy="90"/>
              <a:chOff x="3969" y="3249"/>
              <a:chExt cx="90" cy="90"/>
            </a:xfrm>
          </p:grpSpPr>
          <p:sp>
            <p:nvSpPr>
              <p:cNvPr id="6197" name="Line 46">
                <a:extLst>
                  <a:ext uri="{FF2B5EF4-FFF2-40B4-BE49-F238E27FC236}">
                    <a16:creationId xmlns:a16="http://schemas.microsoft.com/office/drawing/2014/main" id="{AB5D7DBE-0227-4D84-93A8-E681DACA5499}"/>
                  </a:ext>
                </a:extLst>
              </p:cNvPr>
              <p:cNvSpPr>
                <a:spLocks noChangeShapeType="1"/>
              </p:cNvSpPr>
              <p:nvPr/>
            </p:nvSpPr>
            <p:spPr bwMode="auto">
              <a:xfrm>
                <a:off x="3969" y="3294"/>
                <a:ext cx="90" cy="0"/>
              </a:xfrm>
              <a:prstGeom prst="line">
                <a:avLst/>
              </a:prstGeom>
              <a:noFill/>
              <a:ln w="952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6198" name="Line 47">
                <a:extLst>
                  <a:ext uri="{FF2B5EF4-FFF2-40B4-BE49-F238E27FC236}">
                    <a16:creationId xmlns:a16="http://schemas.microsoft.com/office/drawing/2014/main" id="{240E6472-4030-418E-B1E6-61C8F61707A4}"/>
                  </a:ext>
                </a:extLst>
              </p:cNvPr>
              <p:cNvSpPr>
                <a:spLocks noChangeShapeType="1"/>
              </p:cNvSpPr>
              <p:nvPr/>
            </p:nvSpPr>
            <p:spPr bwMode="auto">
              <a:xfrm>
                <a:off x="4014" y="3249"/>
                <a:ext cx="0" cy="90"/>
              </a:xfrm>
              <a:prstGeom prst="line">
                <a:avLst/>
              </a:prstGeom>
              <a:noFill/>
              <a:ln w="952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grpSp>
          <p:nvGrpSpPr>
            <p:cNvPr id="6181" name="Group 48">
              <a:extLst>
                <a:ext uri="{FF2B5EF4-FFF2-40B4-BE49-F238E27FC236}">
                  <a16:creationId xmlns:a16="http://schemas.microsoft.com/office/drawing/2014/main" id="{5C516C72-6085-4932-8835-8B0B81593A2A}"/>
                </a:ext>
              </a:extLst>
            </p:cNvPr>
            <p:cNvGrpSpPr>
              <a:grpSpLocks/>
            </p:cNvGrpSpPr>
            <p:nvPr/>
          </p:nvGrpSpPr>
          <p:grpSpPr bwMode="auto">
            <a:xfrm>
              <a:off x="5096" y="2730"/>
              <a:ext cx="90" cy="90"/>
              <a:chOff x="3969" y="3249"/>
              <a:chExt cx="90" cy="90"/>
            </a:xfrm>
          </p:grpSpPr>
          <p:sp>
            <p:nvSpPr>
              <p:cNvPr id="6195" name="Line 49">
                <a:extLst>
                  <a:ext uri="{FF2B5EF4-FFF2-40B4-BE49-F238E27FC236}">
                    <a16:creationId xmlns:a16="http://schemas.microsoft.com/office/drawing/2014/main" id="{99C5D7F9-80C1-46A0-86CA-9783CB57AA3E}"/>
                  </a:ext>
                </a:extLst>
              </p:cNvPr>
              <p:cNvSpPr>
                <a:spLocks noChangeShapeType="1"/>
              </p:cNvSpPr>
              <p:nvPr/>
            </p:nvSpPr>
            <p:spPr bwMode="auto">
              <a:xfrm>
                <a:off x="3969" y="3294"/>
                <a:ext cx="90" cy="0"/>
              </a:xfrm>
              <a:prstGeom prst="line">
                <a:avLst/>
              </a:prstGeom>
              <a:noFill/>
              <a:ln w="952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6196" name="Line 50">
                <a:extLst>
                  <a:ext uri="{FF2B5EF4-FFF2-40B4-BE49-F238E27FC236}">
                    <a16:creationId xmlns:a16="http://schemas.microsoft.com/office/drawing/2014/main" id="{A84CC9A3-C08D-4C80-A18F-1241E27BE40D}"/>
                  </a:ext>
                </a:extLst>
              </p:cNvPr>
              <p:cNvSpPr>
                <a:spLocks noChangeShapeType="1"/>
              </p:cNvSpPr>
              <p:nvPr/>
            </p:nvSpPr>
            <p:spPr bwMode="auto">
              <a:xfrm>
                <a:off x="4014" y="3249"/>
                <a:ext cx="0" cy="90"/>
              </a:xfrm>
              <a:prstGeom prst="line">
                <a:avLst/>
              </a:prstGeom>
              <a:noFill/>
              <a:ln w="952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grpSp>
          <p:nvGrpSpPr>
            <p:cNvPr id="6182" name="Group 51">
              <a:extLst>
                <a:ext uri="{FF2B5EF4-FFF2-40B4-BE49-F238E27FC236}">
                  <a16:creationId xmlns:a16="http://schemas.microsoft.com/office/drawing/2014/main" id="{6229E894-AC53-4320-B213-2078FE801915}"/>
                </a:ext>
              </a:extLst>
            </p:cNvPr>
            <p:cNvGrpSpPr>
              <a:grpSpLocks/>
            </p:cNvGrpSpPr>
            <p:nvPr/>
          </p:nvGrpSpPr>
          <p:grpSpPr bwMode="auto">
            <a:xfrm>
              <a:off x="5103" y="2795"/>
              <a:ext cx="90" cy="90"/>
              <a:chOff x="3969" y="3249"/>
              <a:chExt cx="90" cy="90"/>
            </a:xfrm>
          </p:grpSpPr>
          <p:sp>
            <p:nvSpPr>
              <p:cNvPr id="6193" name="Line 52">
                <a:extLst>
                  <a:ext uri="{FF2B5EF4-FFF2-40B4-BE49-F238E27FC236}">
                    <a16:creationId xmlns:a16="http://schemas.microsoft.com/office/drawing/2014/main" id="{0AEE4282-7234-46A3-9EDD-3C329FABED2C}"/>
                  </a:ext>
                </a:extLst>
              </p:cNvPr>
              <p:cNvSpPr>
                <a:spLocks noChangeShapeType="1"/>
              </p:cNvSpPr>
              <p:nvPr/>
            </p:nvSpPr>
            <p:spPr bwMode="auto">
              <a:xfrm>
                <a:off x="3969" y="3294"/>
                <a:ext cx="90" cy="0"/>
              </a:xfrm>
              <a:prstGeom prst="line">
                <a:avLst/>
              </a:prstGeom>
              <a:noFill/>
              <a:ln w="952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6194" name="Line 53">
                <a:extLst>
                  <a:ext uri="{FF2B5EF4-FFF2-40B4-BE49-F238E27FC236}">
                    <a16:creationId xmlns:a16="http://schemas.microsoft.com/office/drawing/2014/main" id="{2CA0F3F3-2D48-45EF-99D8-927F4145F1DA}"/>
                  </a:ext>
                </a:extLst>
              </p:cNvPr>
              <p:cNvSpPr>
                <a:spLocks noChangeShapeType="1"/>
              </p:cNvSpPr>
              <p:nvPr/>
            </p:nvSpPr>
            <p:spPr bwMode="auto">
              <a:xfrm>
                <a:off x="4014" y="3249"/>
                <a:ext cx="0" cy="90"/>
              </a:xfrm>
              <a:prstGeom prst="line">
                <a:avLst/>
              </a:prstGeom>
              <a:noFill/>
              <a:ln w="952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grpSp>
          <p:nvGrpSpPr>
            <p:cNvPr id="6183" name="Group 54">
              <a:extLst>
                <a:ext uri="{FF2B5EF4-FFF2-40B4-BE49-F238E27FC236}">
                  <a16:creationId xmlns:a16="http://schemas.microsoft.com/office/drawing/2014/main" id="{3B7DFF1D-60E5-4388-B90F-58377BB61331}"/>
                </a:ext>
              </a:extLst>
            </p:cNvPr>
            <p:cNvGrpSpPr>
              <a:grpSpLocks/>
            </p:cNvGrpSpPr>
            <p:nvPr/>
          </p:nvGrpSpPr>
          <p:grpSpPr bwMode="auto">
            <a:xfrm>
              <a:off x="5096" y="2873"/>
              <a:ext cx="90" cy="90"/>
              <a:chOff x="3969" y="3249"/>
              <a:chExt cx="90" cy="90"/>
            </a:xfrm>
          </p:grpSpPr>
          <p:sp>
            <p:nvSpPr>
              <p:cNvPr id="6191" name="Line 55">
                <a:extLst>
                  <a:ext uri="{FF2B5EF4-FFF2-40B4-BE49-F238E27FC236}">
                    <a16:creationId xmlns:a16="http://schemas.microsoft.com/office/drawing/2014/main" id="{3162A997-1CB9-4FA0-AD3A-E403C9FDA439}"/>
                  </a:ext>
                </a:extLst>
              </p:cNvPr>
              <p:cNvSpPr>
                <a:spLocks noChangeShapeType="1"/>
              </p:cNvSpPr>
              <p:nvPr/>
            </p:nvSpPr>
            <p:spPr bwMode="auto">
              <a:xfrm>
                <a:off x="3969" y="3294"/>
                <a:ext cx="90" cy="0"/>
              </a:xfrm>
              <a:prstGeom prst="line">
                <a:avLst/>
              </a:prstGeom>
              <a:noFill/>
              <a:ln w="952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6192" name="Line 56">
                <a:extLst>
                  <a:ext uri="{FF2B5EF4-FFF2-40B4-BE49-F238E27FC236}">
                    <a16:creationId xmlns:a16="http://schemas.microsoft.com/office/drawing/2014/main" id="{E55D176D-C94C-4B0E-9B5E-EF52E086AD52}"/>
                  </a:ext>
                </a:extLst>
              </p:cNvPr>
              <p:cNvSpPr>
                <a:spLocks noChangeShapeType="1"/>
              </p:cNvSpPr>
              <p:nvPr/>
            </p:nvSpPr>
            <p:spPr bwMode="auto">
              <a:xfrm>
                <a:off x="4014" y="3249"/>
                <a:ext cx="0" cy="90"/>
              </a:xfrm>
              <a:prstGeom prst="line">
                <a:avLst/>
              </a:prstGeom>
              <a:noFill/>
              <a:ln w="952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grpSp>
          <p:nvGrpSpPr>
            <p:cNvPr id="6184" name="Group 57">
              <a:extLst>
                <a:ext uri="{FF2B5EF4-FFF2-40B4-BE49-F238E27FC236}">
                  <a16:creationId xmlns:a16="http://schemas.microsoft.com/office/drawing/2014/main" id="{0B5604B7-7FF0-4A4E-B984-EF4148FF9E70}"/>
                </a:ext>
              </a:extLst>
            </p:cNvPr>
            <p:cNvGrpSpPr>
              <a:grpSpLocks/>
            </p:cNvGrpSpPr>
            <p:nvPr/>
          </p:nvGrpSpPr>
          <p:grpSpPr bwMode="auto">
            <a:xfrm>
              <a:off x="5070" y="2963"/>
              <a:ext cx="90" cy="90"/>
              <a:chOff x="3969" y="3249"/>
              <a:chExt cx="90" cy="90"/>
            </a:xfrm>
          </p:grpSpPr>
          <p:sp>
            <p:nvSpPr>
              <p:cNvPr id="6189" name="Line 58">
                <a:extLst>
                  <a:ext uri="{FF2B5EF4-FFF2-40B4-BE49-F238E27FC236}">
                    <a16:creationId xmlns:a16="http://schemas.microsoft.com/office/drawing/2014/main" id="{5B6C8483-921F-4D15-B6C0-A57B4E097A5C}"/>
                  </a:ext>
                </a:extLst>
              </p:cNvPr>
              <p:cNvSpPr>
                <a:spLocks noChangeShapeType="1"/>
              </p:cNvSpPr>
              <p:nvPr/>
            </p:nvSpPr>
            <p:spPr bwMode="auto">
              <a:xfrm>
                <a:off x="3969" y="3294"/>
                <a:ext cx="90" cy="0"/>
              </a:xfrm>
              <a:prstGeom prst="line">
                <a:avLst/>
              </a:prstGeom>
              <a:noFill/>
              <a:ln w="952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6190" name="Line 59">
                <a:extLst>
                  <a:ext uri="{FF2B5EF4-FFF2-40B4-BE49-F238E27FC236}">
                    <a16:creationId xmlns:a16="http://schemas.microsoft.com/office/drawing/2014/main" id="{3401C7CC-FFAF-4A5B-9FA8-16BA609D6870}"/>
                  </a:ext>
                </a:extLst>
              </p:cNvPr>
              <p:cNvSpPr>
                <a:spLocks noChangeShapeType="1"/>
              </p:cNvSpPr>
              <p:nvPr/>
            </p:nvSpPr>
            <p:spPr bwMode="auto">
              <a:xfrm>
                <a:off x="4014" y="3249"/>
                <a:ext cx="0" cy="90"/>
              </a:xfrm>
              <a:prstGeom prst="line">
                <a:avLst/>
              </a:prstGeom>
              <a:noFill/>
              <a:ln w="952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grpSp>
          <p:nvGrpSpPr>
            <p:cNvPr id="6185" name="Group 60">
              <a:extLst>
                <a:ext uri="{FF2B5EF4-FFF2-40B4-BE49-F238E27FC236}">
                  <a16:creationId xmlns:a16="http://schemas.microsoft.com/office/drawing/2014/main" id="{BC85BD0B-6039-4C26-B83F-DAD10ECCF7CE}"/>
                </a:ext>
              </a:extLst>
            </p:cNvPr>
            <p:cNvGrpSpPr>
              <a:grpSpLocks/>
            </p:cNvGrpSpPr>
            <p:nvPr/>
          </p:nvGrpSpPr>
          <p:grpSpPr bwMode="auto">
            <a:xfrm>
              <a:off x="4967" y="3035"/>
              <a:ext cx="90" cy="90"/>
              <a:chOff x="3969" y="3249"/>
              <a:chExt cx="90" cy="90"/>
            </a:xfrm>
          </p:grpSpPr>
          <p:sp>
            <p:nvSpPr>
              <p:cNvPr id="6187" name="Line 61">
                <a:extLst>
                  <a:ext uri="{FF2B5EF4-FFF2-40B4-BE49-F238E27FC236}">
                    <a16:creationId xmlns:a16="http://schemas.microsoft.com/office/drawing/2014/main" id="{94C64C0B-0F4A-4A9C-A92C-714FBA27AD28}"/>
                  </a:ext>
                </a:extLst>
              </p:cNvPr>
              <p:cNvSpPr>
                <a:spLocks noChangeShapeType="1"/>
              </p:cNvSpPr>
              <p:nvPr/>
            </p:nvSpPr>
            <p:spPr bwMode="auto">
              <a:xfrm>
                <a:off x="3969" y="3294"/>
                <a:ext cx="90" cy="0"/>
              </a:xfrm>
              <a:prstGeom prst="line">
                <a:avLst/>
              </a:prstGeom>
              <a:noFill/>
              <a:ln w="952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6188" name="Line 62">
                <a:extLst>
                  <a:ext uri="{FF2B5EF4-FFF2-40B4-BE49-F238E27FC236}">
                    <a16:creationId xmlns:a16="http://schemas.microsoft.com/office/drawing/2014/main" id="{F19A4519-4DFB-4FDB-A524-0F3DA7FF9EEE}"/>
                  </a:ext>
                </a:extLst>
              </p:cNvPr>
              <p:cNvSpPr>
                <a:spLocks noChangeShapeType="1"/>
              </p:cNvSpPr>
              <p:nvPr/>
            </p:nvSpPr>
            <p:spPr bwMode="auto">
              <a:xfrm>
                <a:off x="4014" y="3249"/>
                <a:ext cx="0" cy="90"/>
              </a:xfrm>
              <a:prstGeom prst="line">
                <a:avLst/>
              </a:prstGeom>
              <a:noFill/>
              <a:ln w="952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sp>
          <p:nvSpPr>
            <p:cNvPr id="6186" name="Line 63">
              <a:extLst>
                <a:ext uri="{FF2B5EF4-FFF2-40B4-BE49-F238E27FC236}">
                  <a16:creationId xmlns:a16="http://schemas.microsoft.com/office/drawing/2014/main" id="{2D4FA30C-1681-41F5-A56A-B375FC0BE5A5}"/>
                </a:ext>
              </a:extLst>
            </p:cNvPr>
            <p:cNvSpPr>
              <a:spLocks noChangeShapeType="1"/>
            </p:cNvSpPr>
            <p:nvPr/>
          </p:nvSpPr>
          <p:spPr bwMode="auto">
            <a:xfrm>
              <a:off x="4604" y="2873"/>
              <a:ext cx="91" cy="0"/>
            </a:xfrm>
            <a:prstGeom prst="line">
              <a:avLst/>
            </a:prstGeom>
            <a:noFill/>
            <a:ln w="952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sp>
        <p:nvSpPr>
          <p:cNvPr id="53312" name="Text Box 64">
            <a:extLst>
              <a:ext uri="{FF2B5EF4-FFF2-40B4-BE49-F238E27FC236}">
                <a16:creationId xmlns:a16="http://schemas.microsoft.com/office/drawing/2014/main" id="{E40EA149-E666-4C02-B403-FD1CAEE86F1B}"/>
              </a:ext>
            </a:extLst>
          </p:cNvPr>
          <p:cNvSpPr txBox="1">
            <a:spLocks noChangeArrowheads="1"/>
          </p:cNvSpPr>
          <p:nvPr/>
        </p:nvSpPr>
        <p:spPr bwMode="auto">
          <a:xfrm>
            <a:off x="539750" y="1009650"/>
            <a:ext cx="9906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spcBef>
                <a:spcPct val="50000"/>
              </a:spcBef>
              <a:buFontTx/>
              <a:buNone/>
            </a:pPr>
            <a:r>
              <a:rPr lang="zh-CN" altLang="en-US" sz="2800"/>
              <a:t>有</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1" fill="hold" nodeType="clickEffect">
                                  <p:stCondLst>
                                    <p:cond delay="0"/>
                                  </p:stCondLst>
                                  <p:childTnLst>
                                    <p:set>
                                      <p:cBhvr>
                                        <p:cTn id="6" dur="1" fill="hold">
                                          <p:stCondLst>
                                            <p:cond delay="0"/>
                                          </p:stCondLst>
                                        </p:cTn>
                                        <p:tgtEl>
                                          <p:spTgt spid="53272"/>
                                        </p:tgtEl>
                                        <p:attrNameLst>
                                          <p:attrName>style.visibility</p:attrName>
                                        </p:attrNameLst>
                                      </p:cBhvr>
                                      <p:to>
                                        <p:strVal val="visible"/>
                                      </p:to>
                                    </p:set>
                                    <p:anim calcmode="lin" valueType="num">
                                      <p:cBhvr additive="base">
                                        <p:cTn id="7" dur="500" fill="hold"/>
                                        <p:tgtEl>
                                          <p:spTgt spid="53272"/>
                                        </p:tgtEl>
                                        <p:attrNameLst>
                                          <p:attrName>ppt_x</p:attrName>
                                        </p:attrNameLst>
                                      </p:cBhvr>
                                      <p:tavLst>
                                        <p:tav tm="0">
                                          <p:val>
                                            <p:strVal val="#ppt_x"/>
                                          </p:val>
                                        </p:tav>
                                        <p:tav tm="100000">
                                          <p:val>
                                            <p:strVal val="#ppt_x"/>
                                          </p:val>
                                        </p:tav>
                                      </p:tavLst>
                                    </p:anim>
                                    <p:anim calcmode="lin" valueType="num">
                                      <p:cBhvr additive="base">
                                        <p:cTn id="8" dur="500" fill="hold"/>
                                        <p:tgtEl>
                                          <p:spTgt spid="53272"/>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2" presetClass="entr" presetSubtype="8" fill="hold" grpId="0" nodeType="clickEffect">
                                  <p:stCondLst>
                                    <p:cond delay="0"/>
                                  </p:stCondLst>
                                  <p:childTnLst>
                                    <p:set>
                                      <p:cBhvr>
                                        <p:cTn id="12" dur="1" fill="hold">
                                          <p:stCondLst>
                                            <p:cond delay="0"/>
                                          </p:stCondLst>
                                        </p:cTn>
                                        <p:tgtEl>
                                          <p:spTgt spid="53252"/>
                                        </p:tgtEl>
                                        <p:attrNameLst>
                                          <p:attrName>style.visibility</p:attrName>
                                        </p:attrNameLst>
                                      </p:cBhvr>
                                      <p:to>
                                        <p:strVal val="visible"/>
                                      </p:to>
                                    </p:set>
                                    <p:animEffect transition="in" filter="wipe(left)">
                                      <p:cBhvr>
                                        <p:cTn id="13" dur="500"/>
                                        <p:tgtEl>
                                          <p:spTgt spid="53252"/>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53312"/>
                                        </p:tgtEl>
                                        <p:attrNameLst>
                                          <p:attrName>style.visibility</p:attrName>
                                        </p:attrNameLst>
                                      </p:cBhvr>
                                      <p:to>
                                        <p:strVal val="visible"/>
                                      </p:to>
                                    </p:set>
                                    <p:animEffect transition="in" filter="wipe(left)">
                                      <p:cBhvr>
                                        <p:cTn id="18" dur="500"/>
                                        <p:tgtEl>
                                          <p:spTgt spid="53312"/>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22" presetClass="entr" presetSubtype="8" fill="hold" nodeType="clickEffect">
                                  <p:stCondLst>
                                    <p:cond delay="0"/>
                                  </p:stCondLst>
                                  <p:childTnLst>
                                    <p:set>
                                      <p:cBhvr>
                                        <p:cTn id="22" dur="1" fill="hold">
                                          <p:stCondLst>
                                            <p:cond delay="0"/>
                                          </p:stCondLst>
                                        </p:cTn>
                                        <p:tgtEl>
                                          <p:spTgt spid="53257"/>
                                        </p:tgtEl>
                                        <p:attrNameLst>
                                          <p:attrName>style.visibility</p:attrName>
                                        </p:attrNameLst>
                                      </p:cBhvr>
                                      <p:to>
                                        <p:strVal val="visible"/>
                                      </p:to>
                                    </p:set>
                                    <p:animEffect transition="in" filter="wipe(left)">
                                      <p:cBhvr>
                                        <p:cTn id="23" dur="500"/>
                                        <p:tgtEl>
                                          <p:spTgt spid="53257"/>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53268"/>
                                        </p:tgtEl>
                                        <p:attrNameLst>
                                          <p:attrName>style.visibility</p:attrName>
                                        </p:attrNameLst>
                                      </p:cBhvr>
                                      <p:to>
                                        <p:strVal val="visible"/>
                                      </p:to>
                                    </p:set>
                                    <p:animEffect transition="in" filter="wipe(left)">
                                      <p:cBhvr>
                                        <p:cTn id="28" dur="500"/>
                                        <p:tgtEl>
                                          <p:spTgt spid="53268"/>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3" presetClass="entr" presetSubtype="10" fill="hold" grpId="0" nodeType="clickEffect">
                                  <p:stCondLst>
                                    <p:cond delay="0"/>
                                  </p:stCondLst>
                                  <p:childTnLst>
                                    <p:set>
                                      <p:cBhvr>
                                        <p:cTn id="32" dur="1" fill="hold">
                                          <p:stCondLst>
                                            <p:cond delay="0"/>
                                          </p:stCondLst>
                                        </p:cTn>
                                        <p:tgtEl>
                                          <p:spTgt spid="53255"/>
                                        </p:tgtEl>
                                        <p:attrNameLst>
                                          <p:attrName>style.visibility</p:attrName>
                                        </p:attrNameLst>
                                      </p:cBhvr>
                                      <p:to>
                                        <p:strVal val="visible"/>
                                      </p:to>
                                    </p:set>
                                    <p:animEffect transition="in" filter="blinds(horizontal)">
                                      <p:cBhvr>
                                        <p:cTn id="33" dur="500"/>
                                        <p:tgtEl>
                                          <p:spTgt spid="53255"/>
                                        </p:tgtEl>
                                      </p:cBhvr>
                                    </p:animEffect>
                                  </p:childTnLst>
                                </p:cTn>
                              </p:par>
                            </p:childTnLst>
                          </p:cTn>
                        </p:par>
                      </p:childTnLst>
                    </p:cTn>
                  </p:par>
                  <p:par>
                    <p:cTn id="34" fill="hold" nodeType="clickPar">
                      <p:stCondLst>
                        <p:cond delay="indefinite"/>
                      </p:stCondLst>
                      <p:childTnLst>
                        <p:par>
                          <p:cTn id="35" fill="hold" nodeType="withGroup">
                            <p:stCondLst>
                              <p:cond delay="0"/>
                            </p:stCondLst>
                            <p:childTnLst>
                              <p:par>
                                <p:cTn id="36" presetID="3" presetClass="entr" presetSubtype="10" fill="hold" nodeType="clickEffect">
                                  <p:stCondLst>
                                    <p:cond delay="0"/>
                                  </p:stCondLst>
                                  <p:childTnLst>
                                    <p:set>
                                      <p:cBhvr>
                                        <p:cTn id="37" dur="1" fill="hold">
                                          <p:stCondLst>
                                            <p:cond delay="0"/>
                                          </p:stCondLst>
                                        </p:cTn>
                                        <p:tgtEl>
                                          <p:spTgt spid="53254"/>
                                        </p:tgtEl>
                                        <p:attrNameLst>
                                          <p:attrName>style.visibility</p:attrName>
                                        </p:attrNameLst>
                                      </p:cBhvr>
                                      <p:to>
                                        <p:strVal val="visible"/>
                                      </p:to>
                                    </p:set>
                                    <p:animEffect transition="in" filter="blinds(horizontal)">
                                      <p:cBhvr>
                                        <p:cTn id="38" dur="500"/>
                                        <p:tgtEl>
                                          <p:spTgt spid="53254"/>
                                        </p:tgtEl>
                                      </p:cBhvr>
                                    </p:animEffect>
                                  </p:childTnLst>
                                </p:cTn>
                              </p:par>
                            </p:childTnLst>
                          </p:cTn>
                        </p:par>
                      </p:childTnLst>
                    </p:cTn>
                  </p:par>
                  <p:par>
                    <p:cTn id="39" fill="hold" nodeType="clickPar">
                      <p:stCondLst>
                        <p:cond delay="indefinite"/>
                      </p:stCondLst>
                      <p:childTnLst>
                        <p:par>
                          <p:cTn id="40" fill="hold" nodeType="withGroup">
                            <p:stCondLst>
                              <p:cond delay="0"/>
                            </p:stCondLst>
                            <p:childTnLst>
                              <p:par>
                                <p:cTn id="41" presetID="22" presetClass="entr" presetSubtype="8" fill="hold" nodeType="clickEffect">
                                  <p:stCondLst>
                                    <p:cond delay="0"/>
                                  </p:stCondLst>
                                  <p:childTnLst>
                                    <p:set>
                                      <p:cBhvr>
                                        <p:cTn id="42" dur="1" fill="hold">
                                          <p:stCondLst>
                                            <p:cond delay="0"/>
                                          </p:stCondLst>
                                        </p:cTn>
                                        <p:tgtEl>
                                          <p:spTgt spid="53260"/>
                                        </p:tgtEl>
                                        <p:attrNameLst>
                                          <p:attrName>style.visibility</p:attrName>
                                        </p:attrNameLst>
                                      </p:cBhvr>
                                      <p:to>
                                        <p:strVal val="visible"/>
                                      </p:to>
                                    </p:set>
                                    <p:animEffect transition="in" filter="wipe(left)">
                                      <p:cBhvr>
                                        <p:cTn id="43" dur="500"/>
                                        <p:tgtEl>
                                          <p:spTgt spid="53260"/>
                                        </p:tgtEl>
                                      </p:cBhvr>
                                    </p:animEffect>
                                  </p:childTnLst>
                                </p:cTn>
                              </p:par>
                            </p:childTnLst>
                          </p:cTn>
                        </p:par>
                      </p:childTnLst>
                    </p:cTn>
                  </p:par>
                  <p:par>
                    <p:cTn id="44" fill="hold" nodeType="clickPar">
                      <p:stCondLst>
                        <p:cond delay="indefinite"/>
                      </p:stCondLst>
                      <p:childTnLst>
                        <p:par>
                          <p:cTn id="45" fill="hold" nodeType="withGroup">
                            <p:stCondLst>
                              <p:cond delay="0"/>
                            </p:stCondLst>
                            <p:childTnLst>
                              <p:par>
                                <p:cTn id="46" presetID="22" presetClass="entr" presetSubtype="8" fill="hold" nodeType="clickEffect">
                                  <p:stCondLst>
                                    <p:cond delay="0"/>
                                  </p:stCondLst>
                                  <p:childTnLst>
                                    <p:set>
                                      <p:cBhvr>
                                        <p:cTn id="47" dur="1" fill="hold">
                                          <p:stCondLst>
                                            <p:cond delay="0"/>
                                          </p:stCondLst>
                                        </p:cTn>
                                        <p:tgtEl>
                                          <p:spTgt spid="53256"/>
                                        </p:tgtEl>
                                        <p:attrNameLst>
                                          <p:attrName>style.visibility</p:attrName>
                                        </p:attrNameLst>
                                      </p:cBhvr>
                                      <p:to>
                                        <p:strVal val="visible"/>
                                      </p:to>
                                    </p:set>
                                    <p:animEffect transition="in" filter="wipe(left)">
                                      <p:cBhvr>
                                        <p:cTn id="48" dur="500"/>
                                        <p:tgtEl>
                                          <p:spTgt spid="53256"/>
                                        </p:tgtEl>
                                      </p:cBhvr>
                                    </p:animEffect>
                                  </p:childTnLst>
                                </p:cTn>
                              </p:par>
                            </p:childTnLst>
                          </p:cTn>
                        </p:par>
                      </p:childTnLst>
                    </p:cTn>
                  </p:par>
                  <p:par>
                    <p:cTn id="49" fill="hold" nodeType="clickPar">
                      <p:stCondLst>
                        <p:cond delay="indefinite"/>
                      </p:stCondLst>
                      <p:childTnLst>
                        <p:par>
                          <p:cTn id="50" fill="hold" nodeType="withGroup">
                            <p:stCondLst>
                              <p:cond delay="0"/>
                            </p:stCondLst>
                            <p:childTnLst>
                              <p:par>
                                <p:cTn id="51" presetID="22" presetClass="entr" presetSubtype="8" fill="hold" grpId="0" nodeType="clickEffect">
                                  <p:stCondLst>
                                    <p:cond delay="0"/>
                                  </p:stCondLst>
                                  <p:childTnLst>
                                    <p:set>
                                      <p:cBhvr>
                                        <p:cTn id="52" dur="1" fill="hold">
                                          <p:stCondLst>
                                            <p:cond delay="0"/>
                                          </p:stCondLst>
                                        </p:cTn>
                                        <p:tgtEl>
                                          <p:spTgt spid="53258"/>
                                        </p:tgtEl>
                                        <p:attrNameLst>
                                          <p:attrName>style.visibility</p:attrName>
                                        </p:attrNameLst>
                                      </p:cBhvr>
                                      <p:to>
                                        <p:strVal val="visible"/>
                                      </p:to>
                                    </p:set>
                                    <p:animEffect transition="in" filter="wipe(left)">
                                      <p:cBhvr>
                                        <p:cTn id="53" dur="500"/>
                                        <p:tgtEl>
                                          <p:spTgt spid="53258"/>
                                        </p:tgtEl>
                                      </p:cBhvr>
                                    </p:animEffect>
                                  </p:childTnLst>
                                </p:cTn>
                              </p:par>
                            </p:childTnLst>
                          </p:cTn>
                        </p:par>
                      </p:childTnLst>
                    </p:cTn>
                  </p:par>
                  <p:par>
                    <p:cTn id="54" fill="hold" nodeType="clickPar">
                      <p:stCondLst>
                        <p:cond delay="indefinite"/>
                      </p:stCondLst>
                      <p:childTnLst>
                        <p:par>
                          <p:cTn id="55" fill="hold" nodeType="withGroup">
                            <p:stCondLst>
                              <p:cond delay="0"/>
                            </p:stCondLst>
                            <p:childTnLst>
                              <p:par>
                                <p:cTn id="56" presetID="22" presetClass="entr" presetSubtype="8" fill="hold" nodeType="clickEffect">
                                  <p:stCondLst>
                                    <p:cond delay="0"/>
                                  </p:stCondLst>
                                  <p:childTnLst>
                                    <p:set>
                                      <p:cBhvr>
                                        <p:cTn id="57" dur="1" fill="hold">
                                          <p:stCondLst>
                                            <p:cond delay="0"/>
                                          </p:stCondLst>
                                        </p:cTn>
                                        <p:tgtEl>
                                          <p:spTgt spid="53259"/>
                                        </p:tgtEl>
                                        <p:attrNameLst>
                                          <p:attrName>style.visibility</p:attrName>
                                        </p:attrNameLst>
                                      </p:cBhvr>
                                      <p:to>
                                        <p:strVal val="visible"/>
                                      </p:to>
                                    </p:set>
                                    <p:animEffect transition="in" filter="wipe(left)">
                                      <p:cBhvr>
                                        <p:cTn id="58" dur="500"/>
                                        <p:tgtEl>
                                          <p:spTgt spid="53259"/>
                                        </p:tgtEl>
                                      </p:cBhvr>
                                    </p:animEffect>
                                  </p:childTnLst>
                                </p:cTn>
                              </p:par>
                            </p:childTnLst>
                          </p:cTn>
                        </p:par>
                      </p:childTnLst>
                    </p:cTn>
                  </p:par>
                  <p:par>
                    <p:cTn id="59" fill="hold" nodeType="clickPar">
                      <p:stCondLst>
                        <p:cond delay="indefinite"/>
                      </p:stCondLst>
                      <p:childTnLst>
                        <p:par>
                          <p:cTn id="60" fill="hold" nodeType="withGroup">
                            <p:stCondLst>
                              <p:cond delay="0"/>
                            </p:stCondLst>
                            <p:childTnLst>
                              <p:par>
                                <p:cTn id="61" presetID="22" presetClass="entr" presetSubtype="8" fill="hold" grpId="0" nodeType="clickEffect">
                                  <p:stCondLst>
                                    <p:cond delay="0"/>
                                  </p:stCondLst>
                                  <p:childTnLst>
                                    <p:set>
                                      <p:cBhvr>
                                        <p:cTn id="62" dur="1" fill="hold">
                                          <p:stCondLst>
                                            <p:cond delay="0"/>
                                          </p:stCondLst>
                                        </p:cTn>
                                        <p:tgtEl>
                                          <p:spTgt spid="53267"/>
                                        </p:tgtEl>
                                        <p:attrNameLst>
                                          <p:attrName>style.visibility</p:attrName>
                                        </p:attrNameLst>
                                      </p:cBhvr>
                                      <p:to>
                                        <p:strVal val="visible"/>
                                      </p:to>
                                    </p:set>
                                    <p:animEffect transition="in" filter="wipe(left)">
                                      <p:cBhvr>
                                        <p:cTn id="63" dur="500"/>
                                        <p:tgtEl>
                                          <p:spTgt spid="53267"/>
                                        </p:tgtEl>
                                      </p:cBhvr>
                                    </p:animEffect>
                                  </p:childTnLst>
                                </p:cTn>
                              </p:par>
                            </p:childTnLst>
                          </p:cTn>
                        </p:par>
                      </p:childTnLst>
                    </p:cTn>
                  </p:par>
                  <p:par>
                    <p:cTn id="64" fill="hold" nodeType="clickPar">
                      <p:stCondLst>
                        <p:cond delay="indefinite"/>
                      </p:stCondLst>
                      <p:childTnLst>
                        <p:par>
                          <p:cTn id="65" fill="hold" nodeType="withGroup">
                            <p:stCondLst>
                              <p:cond delay="0"/>
                            </p:stCondLst>
                            <p:childTnLst>
                              <p:par>
                                <p:cTn id="66" presetID="22" presetClass="entr" presetSubtype="8" fill="hold" nodeType="clickEffect">
                                  <p:stCondLst>
                                    <p:cond delay="0"/>
                                  </p:stCondLst>
                                  <p:childTnLst>
                                    <p:set>
                                      <p:cBhvr>
                                        <p:cTn id="67" dur="1" fill="hold">
                                          <p:stCondLst>
                                            <p:cond delay="0"/>
                                          </p:stCondLst>
                                        </p:cTn>
                                        <p:tgtEl>
                                          <p:spTgt spid="53266"/>
                                        </p:tgtEl>
                                        <p:attrNameLst>
                                          <p:attrName>style.visibility</p:attrName>
                                        </p:attrNameLst>
                                      </p:cBhvr>
                                      <p:to>
                                        <p:strVal val="visible"/>
                                      </p:to>
                                    </p:set>
                                    <p:animEffect transition="in" filter="wipe(left)">
                                      <p:cBhvr>
                                        <p:cTn id="68" dur="500"/>
                                        <p:tgtEl>
                                          <p:spTgt spid="53266"/>
                                        </p:tgtEl>
                                      </p:cBhvr>
                                    </p:animEffect>
                                  </p:childTnLst>
                                </p:cTn>
                              </p:par>
                            </p:childTnLst>
                          </p:cTn>
                        </p:par>
                      </p:childTnLst>
                    </p:cTn>
                  </p:par>
                  <p:par>
                    <p:cTn id="69" fill="hold" nodeType="clickPar">
                      <p:stCondLst>
                        <p:cond delay="indefinite"/>
                      </p:stCondLst>
                      <p:childTnLst>
                        <p:par>
                          <p:cTn id="70" fill="hold" nodeType="withGroup">
                            <p:stCondLst>
                              <p:cond delay="0"/>
                            </p:stCondLst>
                            <p:childTnLst>
                              <p:par>
                                <p:cTn id="71" presetID="22" presetClass="entr" presetSubtype="8" fill="hold" grpId="0" nodeType="clickEffect">
                                  <p:stCondLst>
                                    <p:cond delay="0"/>
                                  </p:stCondLst>
                                  <p:childTnLst>
                                    <p:set>
                                      <p:cBhvr>
                                        <p:cTn id="72" dur="1" fill="hold">
                                          <p:stCondLst>
                                            <p:cond delay="0"/>
                                          </p:stCondLst>
                                        </p:cTn>
                                        <p:tgtEl>
                                          <p:spTgt spid="53250"/>
                                        </p:tgtEl>
                                        <p:attrNameLst>
                                          <p:attrName>style.visibility</p:attrName>
                                        </p:attrNameLst>
                                      </p:cBhvr>
                                      <p:to>
                                        <p:strVal val="visible"/>
                                      </p:to>
                                    </p:set>
                                    <p:animEffect transition="in" filter="wipe(left)">
                                      <p:cBhvr>
                                        <p:cTn id="73" dur="500"/>
                                        <p:tgtEl>
                                          <p:spTgt spid="53250"/>
                                        </p:tgtEl>
                                      </p:cBhvr>
                                    </p:animEffect>
                                  </p:childTnLst>
                                </p:cTn>
                              </p:par>
                            </p:childTnLst>
                          </p:cTn>
                        </p:par>
                      </p:childTnLst>
                    </p:cTn>
                  </p:par>
                  <p:par>
                    <p:cTn id="74" fill="hold" nodeType="clickPar">
                      <p:stCondLst>
                        <p:cond delay="indefinite"/>
                      </p:stCondLst>
                      <p:childTnLst>
                        <p:par>
                          <p:cTn id="75" fill="hold" nodeType="withGroup">
                            <p:stCondLst>
                              <p:cond delay="0"/>
                            </p:stCondLst>
                            <p:childTnLst>
                              <p:par>
                                <p:cTn id="76" presetID="22" presetClass="entr" presetSubtype="8" fill="hold" grpId="0" nodeType="clickEffect">
                                  <p:stCondLst>
                                    <p:cond delay="0"/>
                                  </p:stCondLst>
                                  <p:childTnLst>
                                    <p:set>
                                      <p:cBhvr>
                                        <p:cTn id="77" dur="1" fill="hold">
                                          <p:stCondLst>
                                            <p:cond delay="0"/>
                                          </p:stCondLst>
                                        </p:cTn>
                                        <p:tgtEl>
                                          <p:spTgt spid="53251"/>
                                        </p:tgtEl>
                                        <p:attrNameLst>
                                          <p:attrName>style.visibility</p:attrName>
                                        </p:attrNameLst>
                                      </p:cBhvr>
                                      <p:to>
                                        <p:strVal val="visible"/>
                                      </p:to>
                                    </p:set>
                                    <p:animEffect transition="in" filter="wipe(left)">
                                      <p:cBhvr>
                                        <p:cTn id="78" dur="500"/>
                                        <p:tgtEl>
                                          <p:spTgt spid="532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0" grpId="0" autoUpdateAnimBg="0"/>
      <p:bldP spid="53251" grpId="0" autoUpdateAnimBg="0"/>
      <p:bldP spid="53252" grpId="0" autoUpdateAnimBg="0"/>
      <p:bldP spid="53255" grpId="0"/>
      <p:bldP spid="53258" grpId="0" autoUpdateAnimBg="0"/>
      <p:bldP spid="53267" grpId="0" autoUpdateAnimBg="0"/>
      <p:bldP spid="53268" grpId="0" autoUpdateAnimBg="0"/>
      <p:bldP spid="53312" grpId="0"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灯片编号占位符 3">
            <a:extLst>
              <a:ext uri="{FF2B5EF4-FFF2-40B4-BE49-F238E27FC236}">
                <a16:creationId xmlns:a16="http://schemas.microsoft.com/office/drawing/2014/main" id="{584F5854-118B-441F-A8ED-0DE78C607ED1}"/>
              </a:ext>
            </a:extLst>
          </p:cNvPr>
          <p:cNvSpPr>
            <a:spLocks noGrp="1"/>
          </p:cNvSpPr>
          <p:nvPr>
            <p:ph type="sldNum" sz="quarter" idx="12"/>
          </p:nvPr>
        </p:nvSpPr>
        <p:spPr>
          <a:noFill/>
        </p:spPr>
        <p:txBody>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spcBef>
                <a:spcPct val="0"/>
              </a:spcBef>
              <a:buFontTx/>
              <a:buNone/>
            </a:pPr>
            <a:fld id="{8E608A2B-DE2E-4162-B18B-088BA2835C2F}" type="slidenum">
              <a:rPr lang="en-US" altLang="zh-CN" sz="1400" smtClean="0"/>
              <a:pPr>
                <a:spcBef>
                  <a:spcPct val="0"/>
                </a:spcBef>
                <a:buFontTx/>
                <a:buNone/>
              </a:pPr>
              <a:t>5</a:t>
            </a:fld>
            <a:endParaRPr lang="en-US" altLang="zh-CN" sz="1400"/>
          </a:p>
        </p:txBody>
      </p:sp>
      <p:grpSp>
        <p:nvGrpSpPr>
          <p:cNvPr id="44107" name="Group 1099">
            <a:extLst>
              <a:ext uri="{FF2B5EF4-FFF2-40B4-BE49-F238E27FC236}">
                <a16:creationId xmlns:a16="http://schemas.microsoft.com/office/drawing/2014/main" id="{5C68CCA2-F864-498E-99B6-20F89C0F6400}"/>
              </a:ext>
            </a:extLst>
          </p:cNvPr>
          <p:cNvGrpSpPr>
            <a:grpSpLocks/>
          </p:cNvGrpSpPr>
          <p:nvPr/>
        </p:nvGrpSpPr>
        <p:grpSpPr bwMode="auto">
          <a:xfrm>
            <a:off x="952500" y="3213100"/>
            <a:ext cx="2633663" cy="2971800"/>
            <a:chOff x="576" y="2016"/>
            <a:chExt cx="1659" cy="1872"/>
          </a:xfrm>
        </p:grpSpPr>
        <p:sp>
          <p:nvSpPr>
            <p:cNvPr id="7191" name="Oval 1072">
              <a:extLst>
                <a:ext uri="{FF2B5EF4-FFF2-40B4-BE49-F238E27FC236}">
                  <a16:creationId xmlns:a16="http://schemas.microsoft.com/office/drawing/2014/main" id="{9717BB9E-F781-44A7-8DDA-37619E2D3B95}"/>
                </a:ext>
              </a:extLst>
            </p:cNvPr>
            <p:cNvSpPr>
              <a:spLocks noChangeArrowheads="1"/>
            </p:cNvSpPr>
            <p:nvPr/>
          </p:nvSpPr>
          <p:spPr bwMode="auto">
            <a:xfrm>
              <a:off x="576" y="2016"/>
              <a:ext cx="1659" cy="1632"/>
            </a:xfrm>
            <a:prstGeom prst="ellipse">
              <a:avLst/>
            </a:prstGeom>
            <a:solidFill>
              <a:srgbClr val="FFCC00"/>
            </a:solidFill>
            <a:ln w="2857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endParaRPr lang="zh-CN" altLang="en-US"/>
            </a:p>
          </p:txBody>
        </p:sp>
        <p:sp>
          <p:nvSpPr>
            <p:cNvPr id="7192" name="Oval 1073">
              <a:extLst>
                <a:ext uri="{FF2B5EF4-FFF2-40B4-BE49-F238E27FC236}">
                  <a16:creationId xmlns:a16="http://schemas.microsoft.com/office/drawing/2014/main" id="{9BF4D1BF-ADA7-4AB2-B651-5184592F41A0}"/>
                </a:ext>
              </a:extLst>
            </p:cNvPr>
            <p:cNvSpPr>
              <a:spLocks noChangeArrowheads="1"/>
            </p:cNvSpPr>
            <p:nvPr/>
          </p:nvSpPr>
          <p:spPr bwMode="auto">
            <a:xfrm>
              <a:off x="700" y="2119"/>
              <a:ext cx="1407" cy="1414"/>
            </a:xfrm>
            <a:prstGeom prst="ellipse">
              <a:avLst/>
            </a:prstGeom>
            <a:solidFill>
              <a:schemeClr val="bg1"/>
            </a:solidFill>
            <a:ln w="2857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endParaRPr lang="zh-CN" altLang="en-US"/>
            </a:p>
          </p:txBody>
        </p:sp>
        <p:sp>
          <p:nvSpPr>
            <p:cNvPr id="7193" name="Oval 1074">
              <a:extLst>
                <a:ext uri="{FF2B5EF4-FFF2-40B4-BE49-F238E27FC236}">
                  <a16:creationId xmlns:a16="http://schemas.microsoft.com/office/drawing/2014/main" id="{246FEA7F-45B1-4DB4-B7E5-465BF7DCA7C4}"/>
                </a:ext>
              </a:extLst>
            </p:cNvPr>
            <p:cNvSpPr>
              <a:spLocks noChangeArrowheads="1"/>
            </p:cNvSpPr>
            <p:nvPr/>
          </p:nvSpPr>
          <p:spPr bwMode="auto">
            <a:xfrm>
              <a:off x="1019" y="2468"/>
              <a:ext cx="745" cy="748"/>
            </a:xfrm>
            <a:prstGeom prst="ellipse">
              <a:avLst/>
            </a:prstGeom>
            <a:solidFill>
              <a:srgbClr val="FFCC00"/>
            </a:solidFill>
            <a:ln w="2857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endParaRPr lang="zh-CN" altLang="en-US"/>
            </a:p>
          </p:txBody>
        </p:sp>
        <p:sp>
          <p:nvSpPr>
            <p:cNvPr id="7194" name="Line 1075">
              <a:extLst>
                <a:ext uri="{FF2B5EF4-FFF2-40B4-BE49-F238E27FC236}">
                  <a16:creationId xmlns:a16="http://schemas.microsoft.com/office/drawing/2014/main" id="{70F57826-459B-467F-8518-AB39D39604F5}"/>
                </a:ext>
              </a:extLst>
            </p:cNvPr>
            <p:cNvSpPr>
              <a:spLocks noChangeShapeType="1"/>
            </p:cNvSpPr>
            <p:nvPr/>
          </p:nvSpPr>
          <p:spPr bwMode="auto">
            <a:xfrm>
              <a:off x="1418" y="2828"/>
              <a:ext cx="346" cy="4"/>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7195" name="Line 1076">
              <a:extLst>
                <a:ext uri="{FF2B5EF4-FFF2-40B4-BE49-F238E27FC236}">
                  <a16:creationId xmlns:a16="http://schemas.microsoft.com/office/drawing/2014/main" id="{B35CE8C7-9B2E-483F-95CD-866B3166A583}"/>
                </a:ext>
              </a:extLst>
            </p:cNvPr>
            <p:cNvSpPr>
              <a:spLocks noChangeShapeType="1"/>
            </p:cNvSpPr>
            <p:nvPr/>
          </p:nvSpPr>
          <p:spPr bwMode="auto">
            <a:xfrm flipV="1">
              <a:off x="1410" y="2252"/>
              <a:ext cx="414" cy="576"/>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7196" name="Line 1077">
              <a:extLst>
                <a:ext uri="{FF2B5EF4-FFF2-40B4-BE49-F238E27FC236}">
                  <a16:creationId xmlns:a16="http://schemas.microsoft.com/office/drawing/2014/main" id="{CDFC368B-F2BD-40FF-84D7-A121EA06BEC4}"/>
                </a:ext>
              </a:extLst>
            </p:cNvPr>
            <p:cNvSpPr>
              <a:spLocks noChangeShapeType="1"/>
            </p:cNvSpPr>
            <p:nvPr/>
          </p:nvSpPr>
          <p:spPr bwMode="auto">
            <a:xfrm flipH="1" flipV="1">
              <a:off x="1019" y="2108"/>
              <a:ext cx="391" cy="720"/>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7197" name="Text Box 1084">
              <a:extLst>
                <a:ext uri="{FF2B5EF4-FFF2-40B4-BE49-F238E27FC236}">
                  <a16:creationId xmlns:a16="http://schemas.microsoft.com/office/drawing/2014/main" id="{711B20D9-9EDD-441A-96AC-D14B529842D9}"/>
                </a:ext>
              </a:extLst>
            </p:cNvPr>
            <p:cNvSpPr txBox="1">
              <a:spLocks noChangeArrowheads="1"/>
            </p:cNvSpPr>
            <p:nvPr/>
          </p:nvSpPr>
          <p:spPr bwMode="auto">
            <a:xfrm>
              <a:off x="1184" y="2636"/>
              <a:ext cx="244"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r>
                <a:rPr lang="en-US" altLang="zh-CN"/>
                <a:t>o</a:t>
              </a:r>
            </a:p>
          </p:txBody>
        </p:sp>
        <p:sp>
          <p:nvSpPr>
            <p:cNvPr id="7198" name="Text Box 1085">
              <a:extLst>
                <a:ext uri="{FF2B5EF4-FFF2-40B4-BE49-F238E27FC236}">
                  <a16:creationId xmlns:a16="http://schemas.microsoft.com/office/drawing/2014/main" id="{571692BD-65BC-470B-ABE6-ED1DF453AC33}"/>
                </a:ext>
              </a:extLst>
            </p:cNvPr>
            <p:cNvSpPr txBox="1">
              <a:spLocks noChangeArrowheads="1"/>
            </p:cNvSpPr>
            <p:nvPr/>
          </p:nvSpPr>
          <p:spPr bwMode="auto">
            <a:xfrm>
              <a:off x="843" y="2209"/>
              <a:ext cx="427"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r>
                <a:rPr lang="en-US" altLang="zh-CN" sz="2800" i="1"/>
                <a:t>R</a:t>
              </a:r>
              <a:r>
                <a:rPr lang="en-US" altLang="zh-CN" sz="2800" baseline="-25000"/>
                <a:t>3</a:t>
              </a:r>
              <a:endParaRPr lang="en-US" altLang="zh-CN" sz="2800"/>
            </a:p>
          </p:txBody>
        </p:sp>
        <p:sp>
          <p:nvSpPr>
            <p:cNvPr id="7199" name="Text Box 1086">
              <a:extLst>
                <a:ext uri="{FF2B5EF4-FFF2-40B4-BE49-F238E27FC236}">
                  <a16:creationId xmlns:a16="http://schemas.microsoft.com/office/drawing/2014/main" id="{EFE988B7-6C87-4EC6-8B35-5832C52B68D4}"/>
                </a:ext>
              </a:extLst>
            </p:cNvPr>
            <p:cNvSpPr txBox="1">
              <a:spLocks noChangeArrowheads="1"/>
            </p:cNvSpPr>
            <p:nvPr/>
          </p:nvSpPr>
          <p:spPr bwMode="auto">
            <a:xfrm>
              <a:off x="1404" y="2137"/>
              <a:ext cx="341"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r>
                <a:rPr lang="en-US" altLang="zh-CN" sz="2800" i="1"/>
                <a:t>R</a:t>
              </a:r>
              <a:r>
                <a:rPr lang="en-US" altLang="zh-CN" sz="2800" baseline="-25000"/>
                <a:t>2</a:t>
              </a:r>
              <a:endParaRPr lang="en-US" altLang="zh-CN" sz="2800"/>
            </a:p>
          </p:txBody>
        </p:sp>
        <p:sp>
          <p:nvSpPr>
            <p:cNvPr id="7200" name="Text Box 1087">
              <a:extLst>
                <a:ext uri="{FF2B5EF4-FFF2-40B4-BE49-F238E27FC236}">
                  <a16:creationId xmlns:a16="http://schemas.microsoft.com/office/drawing/2014/main" id="{850D2453-E0B7-4616-8F68-E5DC417DA2B9}"/>
                </a:ext>
              </a:extLst>
            </p:cNvPr>
            <p:cNvSpPr txBox="1">
              <a:spLocks noChangeArrowheads="1"/>
            </p:cNvSpPr>
            <p:nvPr/>
          </p:nvSpPr>
          <p:spPr bwMode="auto">
            <a:xfrm>
              <a:off x="1749" y="2653"/>
              <a:ext cx="341"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r>
                <a:rPr lang="en-US" altLang="zh-CN" sz="2800" i="1"/>
                <a:t>R</a:t>
              </a:r>
              <a:r>
                <a:rPr lang="en-US" altLang="zh-CN" sz="2800" baseline="-25000"/>
                <a:t>1</a:t>
              </a:r>
              <a:endParaRPr lang="en-US" altLang="zh-CN" sz="2800"/>
            </a:p>
          </p:txBody>
        </p:sp>
        <p:sp>
          <p:nvSpPr>
            <p:cNvPr id="7201" name="Text Box 1088">
              <a:extLst>
                <a:ext uri="{FF2B5EF4-FFF2-40B4-BE49-F238E27FC236}">
                  <a16:creationId xmlns:a16="http://schemas.microsoft.com/office/drawing/2014/main" id="{C12D62E0-99F8-4207-A7D5-56946780A16F}"/>
                </a:ext>
              </a:extLst>
            </p:cNvPr>
            <p:cNvSpPr txBox="1">
              <a:spLocks noChangeArrowheads="1"/>
            </p:cNvSpPr>
            <p:nvPr/>
          </p:nvSpPr>
          <p:spPr bwMode="auto">
            <a:xfrm>
              <a:off x="1287" y="2804"/>
              <a:ext cx="228"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r>
                <a:rPr lang="en-US" altLang="zh-CN" sz="2800" i="1">
                  <a:solidFill>
                    <a:srgbClr val="0000FF"/>
                  </a:solidFill>
                </a:rPr>
                <a:t>q</a:t>
              </a:r>
              <a:endParaRPr lang="en-US" altLang="zh-CN"/>
            </a:p>
          </p:txBody>
        </p:sp>
        <p:grpSp>
          <p:nvGrpSpPr>
            <p:cNvPr id="7202" name="Group 1097">
              <a:extLst>
                <a:ext uri="{FF2B5EF4-FFF2-40B4-BE49-F238E27FC236}">
                  <a16:creationId xmlns:a16="http://schemas.microsoft.com/office/drawing/2014/main" id="{E199F7E1-BC86-4EB9-AB5B-0A47C60D25BD}"/>
                </a:ext>
              </a:extLst>
            </p:cNvPr>
            <p:cNvGrpSpPr>
              <a:grpSpLocks/>
            </p:cNvGrpSpPr>
            <p:nvPr/>
          </p:nvGrpSpPr>
          <p:grpSpPr bwMode="auto">
            <a:xfrm>
              <a:off x="1320" y="3648"/>
              <a:ext cx="240" cy="240"/>
              <a:chOff x="1368" y="3648"/>
              <a:chExt cx="240" cy="240"/>
            </a:xfrm>
          </p:grpSpPr>
          <p:sp>
            <p:nvSpPr>
              <p:cNvPr id="7203" name="Line 1093">
                <a:extLst>
                  <a:ext uri="{FF2B5EF4-FFF2-40B4-BE49-F238E27FC236}">
                    <a16:creationId xmlns:a16="http://schemas.microsoft.com/office/drawing/2014/main" id="{29A8C20C-BFA6-4E03-BEF5-4B412234034F}"/>
                  </a:ext>
                </a:extLst>
              </p:cNvPr>
              <p:cNvSpPr>
                <a:spLocks noChangeShapeType="1"/>
              </p:cNvSpPr>
              <p:nvPr/>
            </p:nvSpPr>
            <p:spPr bwMode="auto">
              <a:xfrm>
                <a:off x="1488" y="3648"/>
                <a:ext cx="0" cy="144"/>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7204" name="Line 1094">
                <a:extLst>
                  <a:ext uri="{FF2B5EF4-FFF2-40B4-BE49-F238E27FC236}">
                    <a16:creationId xmlns:a16="http://schemas.microsoft.com/office/drawing/2014/main" id="{DCC288D6-05DE-4CC5-96A3-2FF509734B46}"/>
                  </a:ext>
                </a:extLst>
              </p:cNvPr>
              <p:cNvSpPr>
                <a:spLocks noChangeShapeType="1"/>
              </p:cNvSpPr>
              <p:nvPr/>
            </p:nvSpPr>
            <p:spPr bwMode="auto">
              <a:xfrm>
                <a:off x="1368" y="3792"/>
                <a:ext cx="240"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7205" name="Line 1095">
                <a:extLst>
                  <a:ext uri="{FF2B5EF4-FFF2-40B4-BE49-F238E27FC236}">
                    <a16:creationId xmlns:a16="http://schemas.microsoft.com/office/drawing/2014/main" id="{AE850C2E-590A-4E00-A727-F7659250BB59}"/>
                  </a:ext>
                </a:extLst>
              </p:cNvPr>
              <p:cNvSpPr>
                <a:spLocks noChangeShapeType="1"/>
              </p:cNvSpPr>
              <p:nvPr/>
            </p:nvSpPr>
            <p:spPr bwMode="auto">
              <a:xfrm>
                <a:off x="1428" y="3840"/>
                <a:ext cx="144"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endParaRPr lang="zh-CN" altLang="en-US"/>
              </a:p>
            </p:txBody>
          </p:sp>
          <p:sp>
            <p:nvSpPr>
              <p:cNvPr id="7206" name="Line 1096">
                <a:extLst>
                  <a:ext uri="{FF2B5EF4-FFF2-40B4-BE49-F238E27FC236}">
                    <a16:creationId xmlns:a16="http://schemas.microsoft.com/office/drawing/2014/main" id="{F95815CD-088D-4AF4-AC61-AACB1B8C94E3}"/>
                  </a:ext>
                </a:extLst>
              </p:cNvPr>
              <p:cNvSpPr>
                <a:spLocks noChangeShapeType="1"/>
              </p:cNvSpPr>
              <p:nvPr/>
            </p:nvSpPr>
            <p:spPr bwMode="auto">
              <a:xfrm>
                <a:off x="1452" y="3888"/>
                <a:ext cx="96"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grpSp>
      </p:grpSp>
      <p:sp>
        <p:nvSpPr>
          <p:cNvPr id="44108" name="Rectangle 1100">
            <a:extLst>
              <a:ext uri="{FF2B5EF4-FFF2-40B4-BE49-F238E27FC236}">
                <a16:creationId xmlns:a16="http://schemas.microsoft.com/office/drawing/2014/main" id="{AFD32089-2357-4589-AF92-4C041763E5E0}"/>
              </a:ext>
            </a:extLst>
          </p:cNvPr>
          <p:cNvSpPr>
            <a:spLocks noChangeArrowheads="1"/>
          </p:cNvSpPr>
          <p:nvPr/>
        </p:nvSpPr>
        <p:spPr bwMode="auto">
          <a:xfrm>
            <a:off x="539750" y="260350"/>
            <a:ext cx="8353425" cy="197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just" eaLnBrk="1" hangingPunct="1">
              <a:lnSpc>
                <a:spcPct val="110000"/>
              </a:lnSpc>
              <a:spcBef>
                <a:spcPct val="0"/>
              </a:spcBef>
              <a:buFontTx/>
              <a:buNone/>
            </a:pPr>
            <a:r>
              <a:rPr lang="en-US" altLang="zh-CN" sz="2800">
                <a:solidFill>
                  <a:srgbClr val="0000FF"/>
                </a:solidFill>
              </a:rPr>
              <a:t>5. </a:t>
            </a:r>
            <a:r>
              <a:rPr kumimoji="0" lang="en-US" altLang="zh-CN" sz="2800"/>
              <a:t>《</a:t>
            </a:r>
            <a:r>
              <a:rPr kumimoji="0" lang="zh-CN" altLang="en-US" sz="2800"/>
              <a:t>指导</a:t>
            </a:r>
            <a:r>
              <a:rPr kumimoji="0" lang="en-US" altLang="zh-CN" sz="2800"/>
              <a:t>》§2.3 </a:t>
            </a:r>
            <a:r>
              <a:rPr kumimoji="0" lang="zh-CN" altLang="en-US" sz="2800"/>
              <a:t>四 </a:t>
            </a:r>
            <a:r>
              <a:rPr kumimoji="0" lang="en-US" altLang="zh-CN" sz="2800"/>
              <a:t>. 3</a:t>
            </a:r>
            <a:r>
              <a:rPr kumimoji="0" lang="zh-CN" altLang="en-US" sz="2800"/>
              <a:t>（</a:t>
            </a:r>
            <a:r>
              <a:rPr kumimoji="0" lang="en-US" altLang="zh-CN" sz="2800"/>
              <a:t>3</a:t>
            </a:r>
            <a:r>
              <a:rPr kumimoji="0" lang="zh-CN" altLang="en-US" sz="2800"/>
              <a:t>）</a:t>
            </a:r>
          </a:p>
          <a:p>
            <a:pPr algn="just" eaLnBrk="1" hangingPunct="1">
              <a:lnSpc>
                <a:spcPct val="110000"/>
              </a:lnSpc>
              <a:spcBef>
                <a:spcPct val="0"/>
              </a:spcBef>
              <a:buFontTx/>
              <a:buNone/>
            </a:pPr>
            <a:r>
              <a:rPr lang="zh-CN" altLang="en-US" sz="2800">
                <a:solidFill>
                  <a:srgbClr val="0000FF"/>
                </a:solidFill>
              </a:rPr>
              <a:t>如图示，带电量为</a:t>
            </a:r>
            <a:r>
              <a:rPr lang="en-US" altLang="zh-CN" sz="2800" i="1">
                <a:solidFill>
                  <a:srgbClr val="0000FF"/>
                </a:solidFill>
              </a:rPr>
              <a:t>q</a:t>
            </a:r>
            <a:r>
              <a:rPr lang="zh-CN" altLang="en-US" sz="2800">
                <a:solidFill>
                  <a:srgbClr val="0000FF"/>
                </a:solidFill>
              </a:rPr>
              <a:t>、半径为</a:t>
            </a:r>
            <a:r>
              <a:rPr lang="en-US" altLang="zh-CN" sz="2800" i="1">
                <a:solidFill>
                  <a:srgbClr val="0000FF"/>
                </a:solidFill>
              </a:rPr>
              <a:t>R</a:t>
            </a:r>
            <a:r>
              <a:rPr lang="en-US" altLang="zh-CN" sz="2800" baseline="-25000">
                <a:solidFill>
                  <a:srgbClr val="0000FF"/>
                </a:solidFill>
              </a:rPr>
              <a:t>1</a:t>
            </a:r>
            <a:r>
              <a:rPr lang="zh-CN" altLang="en-US" sz="2800">
                <a:solidFill>
                  <a:srgbClr val="0000FF"/>
                </a:solidFill>
              </a:rPr>
              <a:t>的导体球，球外同心地放置一个内、外半径为</a:t>
            </a:r>
            <a:r>
              <a:rPr lang="en-US" altLang="zh-CN" sz="2800" i="1">
                <a:solidFill>
                  <a:srgbClr val="0000FF"/>
                </a:solidFill>
              </a:rPr>
              <a:t>R</a:t>
            </a:r>
            <a:r>
              <a:rPr lang="en-US" altLang="zh-CN" sz="2800" baseline="-25000">
                <a:solidFill>
                  <a:srgbClr val="0000FF"/>
                </a:solidFill>
              </a:rPr>
              <a:t>2</a:t>
            </a:r>
            <a:r>
              <a:rPr lang="en-US" altLang="zh-CN" sz="2800">
                <a:solidFill>
                  <a:srgbClr val="0000FF"/>
                </a:solidFill>
              </a:rPr>
              <a:t> </a:t>
            </a:r>
            <a:r>
              <a:rPr lang="zh-CN" altLang="en-US" sz="2800">
                <a:solidFill>
                  <a:srgbClr val="0000FF"/>
                </a:solidFill>
              </a:rPr>
              <a:t>、</a:t>
            </a:r>
            <a:r>
              <a:rPr lang="en-US" altLang="zh-CN" sz="2800" i="1">
                <a:solidFill>
                  <a:srgbClr val="0000FF"/>
                </a:solidFill>
              </a:rPr>
              <a:t>R</a:t>
            </a:r>
            <a:r>
              <a:rPr lang="en-US" altLang="zh-CN" sz="2800" baseline="-25000">
                <a:solidFill>
                  <a:srgbClr val="0000FF"/>
                </a:solidFill>
              </a:rPr>
              <a:t>3</a:t>
            </a:r>
            <a:r>
              <a:rPr lang="zh-CN" altLang="en-US" sz="2800">
                <a:solidFill>
                  <a:srgbClr val="0000FF"/>
                </a:solidFill>
              </a:rPr>
              <a:t>的不带电金属球壳。把外壳接地后再与地绝缘，然后把内球接地</a:t>
            </a:r>
          </a:p>
        </p:txBody>
      </p:sp>
      <p:sp>
        <p:nvSpPr>
          <p:cNvPr id="44114" name="Rectangle 1106">
            <a:extLst>
              <a:ext uri="{FF2B5EF4-FFF2-40B4-BE49-F238E27FC236}">
                <a16:creationId xmlns:a16="http://schemas.microsoft.com/office/drawing/2014/main" id="{CCA37454-6594-4C8C-B2BD-8F5513CD3551}"/>
              </a:ext>
            </a:extLst>
          </p:cNvPr>
          <p:cNvSpPr>
            <a:spLocks noChangeArrowheads="1"/>
          </p:cNvSpPr>
          <p:nvPr/>
        </p:nvSpPr>
        <p:spPr bwMode="auto">
          <a:xfrm>
            <a:off x="611188" y="2316163"/>
            <a:ext cx="5175250" cy="628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lnSpc>
                <a:spcPct val="110000"/>
              </a:lnSpc>
              <a:spcBef>
                <a:spcPct val="0"/>
              </a:spcBef>
              <a:buFontTx/>
              <a:buNone/>
            </a:pPr>
            <a:r>
              <a:rPr lang="zh-CN" altLang="en-US" sz="2800">
                <a:solidFill>
                  <a:srgbClr val="0000FF"/>
                </a:solidFill>
              </a:rPr>
              <a:t>求：外球壳的电势</a:t>
            </a:r>
            <a:r>
              <a:rPr lang="en-US" altLang="zh-CN" sz="2800" i="1">
                <a:solidFill>
                  <a:srgbClr val="0000FF"/>
                </a:solidFill>
              </a:rPr>
              <a:t>U</a:t>
            </a:r>
            <a:r>
              <a:rPr lang="zh-CN" altLang="en-US" sz="2800" baseline="-25000">
                <a:solidFill>
                  <a:srgbClr val="0000FF"/>
                </a:solidFill>
              </a:rPr>
              <a:t>壳</a:t>
            </a:r>
            <a:r>
              <a:rPr lang="zh-CN" altLang="en-US" baseline="-25000"/>
              <a:t> </a:t>
            </a:r>
            <a:endParaRPr lang="zh-CN" altLang="en-US"/>
          </a:p>
        </p:txBody>
      </p:sp>
      <p:grpSp>
        <p:nvGrpSpPr>
          <p:cNvPr id="44133" name="Group 1125">
            <a:extLst>
              <a:ext uri="{FF2B5EF4-FFF2-40B4-BE49-F238E27FC236}">
                <a16:creationId xmlns:a16="http://schemas.microsoft.com/office/drawing/2014/main" id="{44956F4B-47AA-44F7-A4FA-611029DF2102}"/>
              </a:ext>
            </a:extLst>
          </p:cNvPr>
          <p:cNvGrpSpPr>
            <a:grpSpLocks/>
          </p:cNvGrpSpPr>
          <p:nvPr/>
        </p:nvGrpSpPr>
        <p:grpSpPr bwMode="auto">
          <a:xfrm>
            <a:off x="5029200" y="3357563"/>
            <a:ext cx="2633663" cy="2590800"/>
            <a:chOff x="3084" y="2232"/>
            <a:chExt cx="1659" cy="1632"/>
          </a:xfrm>
        </p:grpSpPr>
        <p:sp>
          <p:nvSpPr>
            <p:cNvPr id="7176" name="Oval 1108">
              <a:extLst>
                <a:ext uri="{FF2B5EF4-FFF2-40B4-BE49-F238E27FC236}">
                  <a16:creationId xmlns:a16="http://schemas.microsoft.com/office/drawing/2014/main" id="{602907A4-067B-42F0-BAD4-C2EFEDFD172F}"/>
                </a:ext>
              </a:extLst>
            </p:cNvPr>
            <p:cNvSpPr>
              <a:spLocks noChangeArrowheads="1"/>
            </p:cNvSpPr>
            <p:nvPr/>
          </p:nvSpPr>
          <p:spPr bwMode="auto">
            <a:xfrm>
              <a:off x="3084" y="2232"/>
              <a:ext cx="1659" cy="1632"/>
            </a:xfrm>
            <a:prstGeom prst="ellipse">
              <a:avLst/>
            </a:prstGeom>
            <a:solidFill>
              <a:srgbClr val="FFCC00"/>
            </a:solidFill>
            <a:ln w="2857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endParaRPr lang="zh-CN" altLang="en-US"/>
            </a:p>
          </p:txBody>
        </p:sp>
        <p:sp>
          <p:nvSpPr>
            <p:cNvPr id="7177" name="Oval 1109">
              <a:extLst>
                <a:ext uri="{FF2B5EF4-FFF2-40B4-BE49-F238E27FC236}">
                  <a16:creationId xmlns:a16="http://schemas.microsoft.com/office/drawing/2014/main" id="{81458B26-107A-48F5-A27A-519B44806338}"/>
                </a:ext>
              </a:extLst>
            </p:cNvPr>
            <p:cNvSpPr>
              <a:spLocks noChangeArrowheads="1"/>
            </p:cNvSpPr>
            <p:nvPr/>
          </p:nvSpPr>
          <p:spPr bwMode="auto">
            <a:xfrm>
              <a:off x="3208" y="2335"/>
              <a:ext cx="1407" cy="1414"/>
            </a:xfrm>
            <a:prstGeom prst="ellipse">
              <a:avLst/>
            </a:prstGeom>
            <a:solidFill>
              <a:schemeClr val="bg1"/>
            </a:solidFill>
            <a:ln w="2857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endParaRPr lang="zh-CN" altLang="en-US"/>
            </a:p>
          </p:txBody>
        </p:sp>
        <p:sp>
          <p:nvSpPr>
            <p:cNvPr id="7178" name="Oval 1110">
              <a:extLst>
                <a:ext uri="{FF2B5EF4-FFF2-40B4-BE49-F238E27FC236}">
                  <a16:creationId xmlns:a16="http://schemas.microsoft.com/office/drawing/2014/main" id="{6983C163-1B0C-4F1F-9590-7C09DA475517}"/>
                </a:ext>
              </a:extLst>
            </p:cNvPr>
            <p:cNvSpPr>
              <a:spLocks noChangeArrowheads="1"/>
            </p:cNvSpPr>
            <p:nvPr/>
          </p:nvSpPr>
          <p:spPr bwMode="auto">
            <a:xfrm>
              <a:off x="3527" y="2684"/>
              <a:ext cx="745" cy="748"/>
            </a:xfrm>
            <a:prstGeom prst="ellipse">
              <a:avLst/>
            </a:prstGeom>
            <a:solidFill>
              <a:srgbClr val="FFCC00"/>
            </a:solidFill>
            <a:ln w="2857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endParaRPr lang="zh-CN" altLang="en-US"/>
            </a:p>
          </p:txBody>
        </p:sp>
        <p:sp>
          <p:nvSpPr>
            <p:cNvPr id="7179" name="Line 1111">
              <a:extLst>
                <a:ext uri="{FF2B5EF4-FFF2-40B4-BE49-F238E27FC236}">
                  <a16:creationId xmlns:a16="http://schemas.microsoft.com/office/drawing/2014/main" id="{4FD4ACC4-7DBE-4744-BD79-DF0010423E8E}"/>
                </a:ext>
              </a:extLst>
            </p:cNvPr>
            <p:cNvSpPr>
              <a:spLocks noChangeShapeType="1"/>
            </p:cNvSpPr>
            <p:nvPr/>
          </p:nvSpPr>
          <p:spPr bwMode="auto">
            <a:xfrm>
              <a:off x="3926" y="3044"/>
              <a:ext cx="346" cy="4"/>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7180" name="Line 1112">
              <a:extLst>
                <a:ext uri="{FF2B5EF4-FFF2-40B4-BE49-F238E27FC236}">
                  <a16:creationId xmlns:a16="http://schemas.microsoft.com/office/drawing/2014/main" id="{B0E8C7D4-4DAD-4A43-9BE8-4CCA34B164D6}"/>
                </a:ext>
              </a:extLst>
            </p:cNvPr>
            <p:cNvSpPr>
              <a:spLocks noChangeShapeType="1"/>
            </p:cNvSpPr>
            <p:nvPr/>
          </p:nvSpPr>
          <p:spPr bwMode="auto">
            <a:xfrm flipV="1">
              <a:off x="3918" y="2468"/>
              <a:ext cx="414" cy="576"/>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7181" name="Line 1113">
              <a:extLst>
                <a:ext uri="{FF2B5EF4-FFF2-40B4-BE49-F238E27FC236}">
                  <a16:creationId xmlns:a16="http://schemas.microsoft.com/office/drawing/2014/main" id="{8720163D-9050-4572-B85F-CDD53825101A}"/>
                </a:ext>
              </a:extLst>
            </p:cNvPr>
            <p:cNvSpPr>
              <a:spLocks noChangeShapeType="1"/>
            </p:cNvSpPr>
            <p:nvPr/>
          </p:nvSpPr>
          <p:spPr bwMode="auto">
            <a:xfrm flipH="1" flipV="1">
              <a:off x="3527" y="2324"/>
              <a:ext cx="391" cy="720"/>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7182" name="Text Box 1114">
              <a:extLst>
                <a:ext uri="{FF2B5EF4-FFF2-40B4-BE49-F238E27FC236}">
                  <a16:creationId xmlns:a16="http://schemas.microsoft.com/office/drawing/2014/main" id="{C7C8DE06-2922-48F6-AC91-FB14E57E8DAD}"/>
                </a:ext>
              </a:extLst>
            </p:cNvPr>
            <p:cNvSpPr txBox="1">
              <a:spLocks noChangeArrowheads="1"/>
            </p:cNvSpPr>
            <p:nvPr/>
          </p:nvSpPr>
          <p:spPr bwMode="auto">
            <a:xfrm>
              <a:off x="3692" y="2852"/>
              <a:ext cx="244"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r>
                <a:rPr lang="en-US" altLang="zh-CN"/>
                <a:t>o</a:t>
              </a:r>
            </a:p>
          </p:txBody>
        </p:sp>
        <p:sp>
          <p:nvSpPr>
            <p:cNvPr id="7183" name="Text Box 1115">
              <a:extLst>
                <a:ext uri="{FF2B5EF4-FFF2-40B4-BE49-F238E27FC236}">
                  <a16:creationId xmlns:a16="http://schemas.microsoft.com/office/drawing/2014/main" id="{BDF4FCA6-11AD-436E-B0E2-1ED32689CD9D}"/>
                </a:ext>
              </a:extLst>
            </p:cNvPr>
            <p:cNvSpPr txBox="1">
              <a:spLocks noChangeArrowheads="1"/>
            </p:cNvSpPr>
            <p:nvPr/>
          </p:nvSpPr>
          <p:spPr bwMode="auto">
            <a:xfrm>
              <a:off x="3351" y="2425"/>
              <a:ext cx="427"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r>
                <a:rPr lang="en-US" altLang="zh-CN" sz="2800" i="1"/>
                <a:t>R</a:t>
              </a:r>
              <a:r>
                <a:rPr lang="en-US" altLang="zh-CN" sz="2800" baseline="-25000"/>
                <a:t>3</a:t>
              </a:r>
              <a:endParaRPr lang="en-US" altLang="zh-CN" sz="2800"/>
            </a:p>
          </p:txBody>
        </p:sp>
        <p:sp>
          <p:nvSpPr>
            <p:cNvPr id="7184" name="Text Box 1116">
              <a:extLst>
                <a:ext uri="{FF2B5EF4-FFF2-40B4-BE49-F238E27FC236}">
                  <a16:creationId xmlns:a16="http://schemas.microsoft.com/office/drawing/2014/main" id="{058C3DC1-3875-4E4B-AC08-C7453FDBF1DD}"/>
                </a:ext>
              </a:extLst>
            </p:cNvPr>
            <p:cNvSpPr txBox="1">
              <a:spLocks noChangeArrowheads="1"/>
            </p:cNvSpPr>
            <p:nvPr/>
          </p:nvSpPr>
          <p:spPr bwMode="auto">
            <a:xfrm>
              <a:off x="3912" y="2353"/>
              <a:ext cx="341"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r>
                <a:rPr lang="en-US" altLang="zh-CN" sz="2800" i="1"/>
                <a:t>R</a:t>
              </a:r>
              <a:r>
                <a:rPr lang="en-US" altLang="zh-CN" sz="2800" baseline="-25000"/>
                <a:t>2</a:t>
              </a:r>
              <a:endParaRPr lang="en-US" altLang="zh-CN" sz="2800"/>
            </a:p>
          </p:txBody>
        </p:sp>
        <p:sp>
          <p:nvSpPr>
            <p:cNvPr id="7185" name="Text Box 1117">
              <a:extLst>
                <a:ext uri="{FF2B5EF4-FFF2-40B4-BE49-F238E27FC236}">
                  <a16:creationId xmlns:a16="http://schemas.microsoft.com/office/drawing/2014/main" id="{033CB60A-8B37-4EBD-ACD3-76C0A74D503F}"/>
                </a:ext>
              </a:extLst>
            </p:cNvPr>
            <p:cNvSpPr txBox="1">
              <a:spLocks noChangeArrowheads="1"/>
            </p:cNvSpPr>
            <p:nvPr/>
          </p:nvSpPr>
          <p:spPr bwMode="auto">
            <a:xfrm>
              <a:off x="4257" y="2869"/>
              <a:ext cx="341"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r>
                <a:rPr lang="en-US" altLang="zh-CN" sz="2800" i="1"/>
                <a:t>R</a:t>
              </a:r>
              <a:r>
                <a:rPr lang="en-US" altLang="zh-CN" sz="2800" baseline="-25000"/>
                <a:t>1</a:t>
              </a:r>
              <a:endParaRPr lang="en-US" altLang="zh-CN" sz="2800"/>
            </a:p>
          </p:txBody>
        </p:sp>
        <p:grpSp>
          <p:nvGrpSpPr>
            <p:cNvPr id="7186" name="Group 1119">
              <a:extLst>
                <a:ext uri="{FF2B5EF4-FFF2-40B4-BE49-F238E27FC236}">
                  <a16:creationId xmlns:a16="http://schemas.microsoft.com/office/drawing/2014/main" id="{CB81CE28-17D2-45AB-B65E-B7C16DFC25C4}"/>
                </a:ext>
              </a:extLst>
            </p:cNvPr>
            <p:cNvGrpSpPr>
              <a:grpSpLocks/>
            </p:cNvGrpSpPr>
            <p:nvPr/>
          </p:nvGrpSpPr>
          <p:grpSpPr bwMode="auto">
            <a:xfrm>
              <a:off x="3804" y="3432"/>
              <a:ext cx="240" cy="240"/>
              <a:chOff x="1368" y="3648"/>
              <a:chExt cx="240" cy="240"/>
            </a:xfrm>
          </p:grpSpPr>
          <p:sp>
            <p:nvSpPr>
              <p:cNvPr id="7187" name="Line 1120">
                <a:extLst>
                  <a:ext uri="{FF2B5EF4-FFF2-40B4-BE49-F238E27FC236}">
                    <a16:creationId xmlns:a16="http://schemas.microsoft.com/office/drawing/2014/main" id="{FDECF47E-E268-4F65-AB4F-9E4793FFAF9E}"/>
                  </a:ext>
                </a:extLst>
              </p:cNvPr>
              <p:cNvSpPr>
                <a:spLocks noChangeShapeType="1"/>
              </p:cNvSpPr>
              <p:nvPr/>
            </p:nvSpPr>
            <p:spPr bwMode="auto">
              <a:xfrm>
                <a:off x="1488" y="3648"/>
                <a:ext cx="0" cy="144"/>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7188" name="Line 1121">
                <a:extLst>
                  <a:ext uri="{FF2B5EF4-FFF2-40B4-BE49-F238E27FC236}">
                    <a16:creationId xmlns:a16="http://schemas.microsoft.com/office/drawing/2014/main" id="{BCB98E2E-AE07-4607-9C83-002832887886}"/>
                  </a:ext>
                </a:extLst>
              </p:cNvPr>
              <p:cNvSpPr>
                <a:spLocks noChangeShapeType="1"/>
              </p:cNvSpPr>
              <p:nvPr/>
            </p:nvSpPr>
            <p:spPr bwMode="auto">
              <a:xfrm>
                <a:off x="1368" y="3792"/>
                <a:ext cx="240"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7189" name="Line 1122">
                <a:extLst>
                  <a:ext uri="{FF2B5EF4-FFF2-40B4-BE49-F238E27FC236}">
                    <a16:creationId xmlns:a16="http://schemas.microsoft.com/office/drawing/2014/main" id="{C7B15DF3-DEBA-42EA-B525-17B321476036}"/>
                  </a:ext>
                </a:extLst>
              </p:cNvPr>
              <p:cNvSpPr>
                <a:spLocks noChangeShapeType="1"/>
              </p:cNvSpPr>
              <p:nvPr/>
            </p:nvSpPr>
            <p:spPr bwMode="auto">
              <a:xfrm>
                <a:off x="1428" y="3840"/>
                <a:ext cx="144"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endParaRPr lang="zh-CN" altLang="en-US"/>
              </a:p>
            </p:txBody>
          </p:sp>
          <p:sp>
            <p:nvSpPr>
              <p:cNvPr id="7190" name="Line 1123">
                <a:extLst>
                  <a:ext uri="{FF2B5EF4-FFF2-40B4-BE49-F238E27FC236}">
                    <a16:creationId xmlns:a16="http://schemas.microsoft.com/office/drawing/2014/main" id="{C6EAD917-CE6B-497D-842E-13491B868A20}"/>
                  </a:ext>
                </a:extLst>
              </p:cNvPr>
              <p:cNvSpPr>
                <a:spLocks noChangeShapeType="1"/>
              </p:cNvSpPr>
              <p:nvPr/>
            </p:nvSpPr>
            <p:spPr bwMode="auto">
              <a:xfrm>
                <a:off x="1452" y="3888"/>
                <a:ext cx="96"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grpSp>
      </p:grpSp>
      <p:sp>
        <p:nvSpPr>
          <p:cNvPr id="44134" name="Line 1126">
            <a:extLst>
              <a:ext uri="{FF2B5EF4-FFF2-40B4-BE49-F238E27FC236}">
                <a16:creationId xmlns:a16="http://schemas.microsoft.com/office/drawing/2014/main" id="{8FAA3516-FDA4-48EF-A5ED-C5207D1C0063}"/>
              </a:ext>
            </a:extLst>
          </p:cNvPr>
          <p:cNvSpPr>
            <a:spLocks noChangeShapeType="1"/>
          </p:cNvSpPr>
          <p:nvPr/>
        </p:nvSpPr>
        <p:spPr bwMode="auto">
          <a:xfrm>
            <a:off x="3851275" y="4508500"/>
            <a:ext cx="990600" cy="0"/>
          </a:xfrm>
          <a:prstGeom prst="line">
            <a:avLst/>
          </a:prstGeom>
          <a:noFill/>
          <a:ln w="76200">
            <a:solidFill>
              <a:schemeClr val="tx1"/>
            </a:solidFill>
            <a:round/>
            <a:headEnd/>
            <a:tailEnd type="stealth" w="med"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32" fill="hold" nodeType="clickEffect">
                                  <p:stCondLst>
                                    <p:cond delay="0"/>
                                  </p:stCondLst>
                                  <p:childTnLst>
                                    <p:set>
                                      <p:cBhvr>
                                        <p:cTn id="6" dur="1" fill="hold">
                                          <p:stCondLst>
                                            <p:cond delay="0"/>
                                          </p:stCondLst>
                                        </p:cTn>
                                        <p:tgtEl>
                                          <p:spTgt spid="44107"/>
                                        </p:tgtEl>
                                        <p:attrNameLst>
                                          <p:attrName>style.visibility</p:attrName>
                                        </p:attrNameLst>
                                      </p:cBhvr>
                                      <p:to>
                                        <p:strVal val="visible"/>
                                      </p:to>
                                    </p:set>
                                    <p:animEffect transition="in" filter="box(out)">
                                      <p:cBhvr>
                                        <p:cTn id="7" dur="500"/>
                                        <p:tgtEl>
                                          <p:spTgt spid="4410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iterate type="wd">
                                    <p:tmPct val="100000"/>
                                  </p:iterate>
                                  <p:childTnLst>
                                    <p:set>
                                      <p:cBhvr>
                                        <p:cTn id="11" dur="1" fill="hold">
                                          <p:stCondLst>
                                            <p:cond delay="0"/>
                                          </p:stCondLst>
                                        </p:cTn>
                                        <p:tgtEl>
                                          <p:spTgt spid="44108"/>
                                        </p:tgtEl>
                                        <p:attrNameLst>
                                          <p:attrName>style.visibility</p:attrName>
                                        </p:attrNameLst>
                                      </p:cBhvr>
                                      <p:to>
                                        <p:strVal val="visible"/>
                                      </p:to>
                                    </p:set>
                                    <p:animEffect transition="in" filter="wipe(left)">
                                      <p:cBhvr>
                                        <p:cTn id="12" dur="300"/>
                                        <p:tgtEl>
                                          <p:spTgt spid="44108"/>
                                        </p:tgtEl>
                                      </p:cBhvr>
                                    </p:animEffect>
                                  </p:childTnLst>
                                </p:cTn>
                              </p:par>
                            </p:childTnLst>
                          </p:cTn>
                        </p:par>
                        <p:par>
                          <p:cTn id="13" fill="hold" nodeType="afterGroup">
                            <p:stCondLst>
                              <p:cond delay="18600"/>
                            </p:stCondLst>
                            <p:childTnLst>
                              <p:par>
                                <p:cTn id="14" presetID="22" presetClass="entr" presetSubtype="8" fill="hold" nodeType="afterEffect">
                                  <p:stCondLst>
                                    <p:cond delay="0"/>
                                  </p:stCondLst>
                                  <p:childTnLst>
                                    <p:set>
                                      <p:cBhvr>
                                        <p:cTn id="15" dur="1" fill="hold">
                                          <p:stCondLst>
                                            <p:cond delay="0"/>
                                          </p:stCondLst>
                                        </p:cTn>
                                        <p:tgtEl>
                                          <p:spTgt spid="44134"/>
                                        </p:tgtEl>
                                        <p:attrNameLst>
                                          <p:attrName>style.visibility</p:attrName>
                                        </p:attrNameLst>
                                      </p:cBhvr>
                                      <p:to>
                                        <p:strVal val="visible"/>
                                      </p:to>
                                    </p:set>
                                    <p:animEffect transition="in" filter="wipe(left)">
                                      <p:cBhvr>
                                        <p:cTn id="16" dur="500"/>
                                        <p:tgtEl>
                                          <p:spTgt spid="44134"/>
                                        </p:tgtEl>
                                      </p:cBhvr>
                                    </p:animEffect>
                                  </p:childTnLst>
                                </p:cTn>
                              </p:par>
                            </p:childTnLst>
                          </p:cTn>
                        </p:par>
                        <p:par>
                          <p:cTn id="17" fill="hold" nodeType="afterGroup">
                            <p:stCondLst>
                              <p:cond delay="19100"/>
                            </p:stCondLst>
                            <p:childTnLst>
                              <p:par>
                                <p:cTn id="18" presetID="4" presetClass="entr" presetSubtype="32" fill="hold" nodeType="afterEffect">
                                  <p:stCondLst>
                                    <p:cond delay="0"/>
                                  </p:stCondLst>
                                  <p:childTnLst>
                                    <p:set>
                                      <p:cBhvr>
                                        <p:cTn id="19" dur="1" fill="hold">
                                          <p:stCondLst>
                                            <p:cond delay="0"/>
                                          </p:stCondLst>
                                        </p:cTn>
                                        <p:tgtEl>
                                          <p:spTgt spid="44133"/>
                                        </p:tgtEl>
                                        <p:attrNameLst>
                                          <p:attrName>style.visibility</p:attrName>
                                        </p:attrNameLst>
                                      </p:cBhvr>
                                      <p:to>
                                        <p:strVal val="visible"/>
                                      </p:to>
                                    </p:set>
                                    <p:animEffect transition="in" filter="box(out)">
                                      <p:cBhvr>
                                        <p:cTn id="20" dur="500"/>
                                        <p:tgtEl>
                                          <p:spTgt spid="44133"/>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22" presetClass="entr" presetSubtype="8" fill="hold" grpId="0" nodeType="clickEffect">
                                  <p:stCondLst>
                                    <p:cond delay="0"/>
                                  </p:stCondLst>
                                  <p:iterate type="wd">
                                    <p:tmPct val="100000"/>
                                  </p:iterate>
                                  <p:childTnLst>
                                    <p:set>
                                      <p:cBhvr>
                                        <p:cTn id="24" dur="1" fill="hold">
                                          <p:stCondLst>
                                            <p:cond delay="0"/>
                                          </p:stCondLst>
                                        </p:cTn>
                                        <p:tgtEl>
                                          <p:spTgt spid="44114"/>
                                        </p:tgtEl>
                                        <p:attrNameLst>
                                          <p:attrName>style.visibility</p:attrName>
                                        </p:attrNameLst>
                                      </p:cBhvr>
                                      <p:to>
                                        <p:strVal val="visible"/>
                                      </p:to>
                                    </p:set>
                                    <p:animEffect transition="in" filter="wipe(left)">
                                      <p:cBhvr>
                                        <p:cTn id="25" dur="300"/>
                                        <p:tgtEl>
                                          <p:spTgt spid="441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108" grpId="0" autoUpdateAnimBg="0"/>
      <p:bldP spid="44114" grpId="0"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灯片编号占位符 3">
            <a:extLst>
              <a:ext uri="{FF2B5EF4-FFF2-40B4-BE49-F238E27FC236}">
                <a16:creationId xmlns:a16="http://schemas.microsoft.com/office/drawing/2014/main" id="{C8B11590-B72C-4764-B8DD-ACABEC85FFD7}"/>
              </a:ext>
            </a:extLst>
          </p:cNvPr>
          <p:cNvSpPr>
            <a:spLocks noGrp="1"/>
          </p:cNvSpPr>
          <p:nvPr>
            <p:ph type="sldNum" sz="quarter" idx="12"/>
          </p:nvPr>
        </p:nvSpPr>
        <p:spPr>
          <a:noFill/>
        </p:spPr>
        <p:txBody>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spcBef>
                <a:spcPct val="0"/>
              </a:spcBef>
              <a:buFontTx/>
              <a:buNone/>
            </a:pPr>
            <a:fld id="{07DB677B-74DD-4608-BAA7-BCB9F09EB9C8}" type="slidenum">
              <a:rPr lang="en-US" altLang="zh-CN" sz="1400" smtClean="0"/>
              <a:pPr>
                <a:spcBef>
                  <a:spcPct val="0"/>
                </a:spcBef>
                <a:buFontTx/>
                <a:buNone/>
              </a:pPr>
              <a:t>6</a:t>
            </a:fld>
            <a:endParaRPr lang="en-US" altLang="zh-CN" sz="1400"/>
          </a:p>
        </p:txBody>
      </p:sp>
      <p:grpSp>
        <p:nvGrpSpPr>
          <p:cNvPr id="3081" name="Group 9">
            <a:extLst>
              <a:ext uri="{FF2B5EF4-FFF2-40B4-BE49-F238E27FC236}">
                <a16:creationId xmlns:a16="http://schemas.microsoft.com/office/drawing/2014/main" id="{89B734EE-B621-4C04-8562-48DFDA61D5E2}"/>
              </a:ext>
            </a:extLst>
          </p:cNvPr>
          <p:cNvGrpSpPr>
            <a:grpSpLocks/>
          </p:cNvGrpSpPr>
          <p:nvPr/>
        </p:nvGrpSpPr>
        <p:grpSpPr bwMode="auto">
          <a:xfrm>
            <a:off x="1062038" y="171450"/>
            <a:ext cx="2633662" cy="2971800"/>
            <a:chOff x="576" y="2016"/>
            <a:chExt cx="1659" cy="1872"/>
          </a:xfrm>
        </p:grpSpPr>
        <p:sp>
          <p:nvSpPr>
            <p:cNvPr id="8222" name="Oval 10">
              <a:extLst>
                <a:ext uri="{FF2B5EF4-FFF2-40B4-BE49-F238E27FC236}">
                  <a16:creationId xmlns:a16="http://schemas.microsoft.com/office/drawing/2014/main" id="{4A329D0C-5EF5-494D-B706-D00863B50C84}"/>
                </a:ext>
              </a:extLst>
            </p:cNvPr>
            <p:cNvSpPr>
              <a:spLocks noChangeArrowheads="1"/>
            </p:cNvSpPr>
            <p:nvPr/>
          </p:nvSpPr>
          <p:spPr bwMode="auto">
            <a:xfrm>
              <a:off x="576" y="2016"/>
              <a:ext cx="1659" cy="1632"/>
            </a:xfrm>
            <a:prstGeom prst="ellipse">
              <a:avLst/>
            </a:prstGeom>
            <a:solidFill>
              <a:srgbClr val="FFCC00"/>
            </a:solidFill>
            <a:ln w="2857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endParaRPr lang="zh-CN" altLang="en-US"/>
            </a:p>
          </p:txBody>
        </p:sp>
        <p:sp>
          <p:nvSpPr>
            <p:cNvPr id="8223" name="Oval 11">
              <a:extLst>
                <a:ext uri="{FF2B5EF4-FFF2-40B4-BE49-F238E27FC236}">
                  <a16:creationId xmlns:a16="http://schemas.microsoft.com/office/drawing/2014/main" id="{5831EE3A-F9B9-49FF-9214-9EF3FA19F887}"/>
                </a:ext>
              </a:extLst>
            </p:cNvPr>
            <p:cNvSpPr>
              <a:spLocks noChangeArrowheads="1"/>
            </p:cNvSpPr>
            <p:nvPr/>
          </p:nvSpPr>
          <p:spPr bwMode="auto">
            <a:xfrm>
              <a:off x="700" y="2119"/>
              <a:ext cx="1407" cy="1414"/>
            </a:xfrm>
            <a:prstGeom prst="ellipse">
              <a:avLst/>
            </a:prstGeom>
            <a:solidFill>
              <a:schemeClr val="bg1"/>
            </a:solidFill>
            <a:ln w="2857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endParaRPr lang="zh-CN" altLang="en-US"/>
            </a:p>
          </p:txBody>
        </p:sp>
        <p:sp>
          <p:nvSpPr>
            <p:cNvPr id="8224" name="Oval 12">
              <a:extLst>
                <a:ext uri="{FF2B5EF4-FFF2-40B4-BE49-F238E27FC236}">
                  <a16:creationId xmlns:a16="http://schemas.microsoft.com/office/drawing/2014/main" id="{31B7622C-EA6D-4069-B454-F68EFD75F15A}"/>
                </a:ext>
              </a:extLst>
            </p:cNvPr>
            <p:cNvSpPr>
              <a:spLocks noChangeArrowheads="1"/>
            </p:cNvSpPr>
            <p:nvPr/>
          </p:nvSpPr>
          <p:spPr bwMode="auto">
            <a:xfrm>
              <a:off x="1019" y="2468"/>
              <a:ext cx="745" cy="748"/>
            </a:xfrm>
            <a:prstGeom prst="ellipse">
              <a:avLst/>
            </a:prstGeom>
            <a:solidFill>
              <a:srgbClr val="FFCC00"/>
            </a:solidFill>
            <a:ln w="2857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endParaRPr lang="zh-CN" altLang="en-US"/>
            </a:p>
          </p:txBody>
        </p:sp>
        <p:sp>
          <p:nvSpPr>
            <p:cNvPr id="8225" name="Line 13">
              <a:extLst>
                <a:ext uri="{FF2B5EF4-FFF2-40B4-BE49-F238E27FC236}">
                  <a16:creationId xmlns:a16="http://schemas.microsoft.com/office/drawing/2014/main" id="{2D9225D3-2C22-4F0D-9445-A1FBD0F88407}"/>
                </a:ext>
              </a:extLst>
            </p:cNvPr>
            <p:cNvSpPr>
              <a:spLocks noChangeShapeType="1"/>
            </p:cNvSpPr>
            <p:nvPr/>
          </p:nvSpPr>
          <p:spPr bwMode="auto">
            <a:xfrm>
              <a:off x="1418" y="2828"/>
              <a:ext cx="346" cy="4"/>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8226" name="Line 14">
              <a:extLst>
                <a:ext uri="{FF2B5EF4-FFF2-40B4-BE49-F238E27FC236}">
                  <a16:creationId xmlns:a16="http://schemas.microsoft.com/office/drawing/2014/main" id="{A722F36B-5A52-4B59-8579-A5A3CF37D18F}"/>
                </a:ext>
              </a:extLst>
            </p:cNvPr>
            <p:cNvSpPr>
              <a:spLocks noChangeShapeType="1"/>
            </p:cNvSpPr>
            <p:nvPr/>
          </p:nvSpPr>
          <p:spPr bwMode="auto">
            <a:xfrm flipV="1">
              <a:off x="1410" y="2252"/>
              <a:ext cx="414" cy="576"/>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8227" name="Line 15">
              <a:extLst>
                <a:ext uri="{FF2B5EF4-FFF2-40B4-BE49-F238E27FC236}">
                  <a16:creationId xmlns:a16="http://schemas.microsoft.com/office/drawing/2014/main" id="{EC2A29E4-28C5-4357-82EE-4B347212DA03}"/>
                </a:ext>
              </a:extLst>
            </p:cNvPr>
            <p:cNvSpPr>
              <a:spLocks noChangeShapeType="1"/>
            </p:cNvSpPr>
            <p:nvPr/>
          </p:nvSpPr>
          <p:spPr bwMode="auto">
            <a:xfrm flipH="1" flipV="1">
              <a:off x="1019" y="2108"/>
              <a:ext cx="391" cy="720"/>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8228" name="Text Box 16">
              <a:extLst>
                <a:ext uri="{FF2B5EF4-FFF2-40B4-BE49-F238E27FC236}">
                  <a16:creationId xmlns:a16="http://schemas.microsoft.com/office/drawing/2014/main" id="{BAFD8A90-611D-42CB-9272-43F2BE7613AB}"/>
                </a:ext>
              </a:extLst>
            </p:cNvPr>
            <p:cNvSpPr txBox="1">
              <a:spLocks noChangeArrowheads="1"/>
            </p:cNvSpPr>
            <p:nvPr/>
          </p:nvSpPr>
          <p:spPr bwMode="auto">
            <a:xfrm>
              <a:off x="1184" y="2636"/>
              <a:ext cx="244"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r>
                <a:rPr lang="en-US" altLang="zh-CN"/>
                <a:t>o</a:t>
              </a:r>
            </a:p>
          </p:txBody>
        </p:sp>
        <p:sp>
          <p:nvSpPr>
            <p:cNvPr id="8229" name="Text Box 17">
              <a:extLst>
                <a:ext uri="{FF2B5EF4-FFF2-40B4-BE49-F238E27FC236}">
                  <a16:creationId xmlns:a16="http://schemas.microsoft.com/office/drawing/2014/main" id="{67573D99-D7DE-4C5B-8049-E33FD0952412}"/>
                </a:ext>
              </a:extLst>
            </p:cNvPr>
            <p:cNvSpPr txBox="1">
              <a:spLocks noChangeArrowheads="1"/>
            </p:cNvSpPr>
            <p:nvPr/>
          </p:nvSpPr>
          <p:spPr bwMode="auto">
            <a:xfrm>
              <a:off x="843" y="2209"/>
              <a:ext cx="427"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r>
                <a:rPr lang="en-US" altLang="zh-CN" sz="2800" i="1"/>
                <a:t>R</a:t>
              </a:r>
              <a:r>
                <a:rPr lang="en-US" altLang="zh-CN" sz="2800" baseline="-25000"/>
                <a:t>3</a:t>
              </a:r>
              <a:endParaRPr lang="en-US" altLang="zh-CN" sz="2800"/>
            </a:p>
          </p:txBody>
        </p:sp>
        <p:sp>
          <p:nvSpPr>
            <p:cNvPr id="8230" name="Text Box 18">
              <a:extLst>
                <a:ext uri="{FF2B5EF4-FFF2-40B4-BE49-F238E27FC236}">
                  <a16:creationId xmlns:a16="http://schemas.microsoft.com/office/drawing/2014/main" id="{7D6EC344-4009-48F9-9A7D-B855D2F320CF}"/>
                </a:ext>
              </a:extLst>
            </p:cNvPr>
            <p:cNvSpPr txBox="1">
              <a:spLocks noChangeArrowheads="1"/>
            </p:cNvSpPr>
            <p:nvPr/>
          </p:nvSpPr>
          <p:spPr bwMode="auto">
            <a:xfrm>
              <a:off x="1404" y="2137"/>
              <a:ext cx="341"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r>
                <a:rPr lang="en-US" altLang="zh-CN" sz="2800" i="1"/>
                <a:t>R</a:t>
              </a:r>
              <a:r>
                <a:rPr lang="en-US" altLang="zh-CN" sz="2800" baseline="-25000"/>
                <a:t>2</a:t>
              </a:r>
              <a:endParaRPr lang="en-US" altLang="zh-CN" sz="2800"/>
            </a:p>
          </p:txBody>
        </p:sp>
        <p:sp>
          <p:nvSpPr>
            <p:cNvPr id="8231" name="Text Box 19">
              <a:extLst>
                <a:ext uri="{FF2B5EF4-FFF2-40B4-BE49-F238E27FC236}">
                  <a16:creationId xmlns:a16="http://schemas.microsoft.com/office/drawing/2014/main" id="{BE40EFE7-E838-4F4F-8753-8C230E287848}"/>
                </a:ext>
              </a:extLst>
            </p:cNvPr>
            <p:cNvSpPr txBox="1">
              <a:spLocks noChangeArrowheads="1"/>
            </p:cNvSpPr>
            <p:nvPr/>
          </p:nvSpPr>
          <p:spPr bwMode="auto">
            <a:xfrm>
              <a:off x="1749" y="2653"/>
              <a:ext cx="341"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r>
                <a:rPr lang="en-US" altLang="zh-CN" sz="2800" i="1"/>
                <a:t>R</a:t>
              </a:r>
              <a:r>
                <a:rPr lang="en-US" altLang="zh-CN" sz="2800" baseline="-25000"/>
                <a:t>1</a:t>
              </a:r>
              <a:endParaRPr lang="en-US" altLang="zh-CN" sz="2800"/>
            </a:p>
          </p:txBody>
        </p:sp>
        <p:sp>
          <p:nvSpPr>
            <p:cNvPr id="8232" name="Text Box 20">
              <a:extLst>
                <a:ext uri="{FF2B5EF4-FFF2-40B4-BE49-F238E27FC236}">
                  <a16:creationId xmlns:a16="http://schemas.microsoft.com/office/drawing/2014/main" id="{BA384219-2AA6-426F-BFC8-0410BB5F66B5}"/>
                </a:ext>
              </a:extLst>
            </p:cNvPr>
            <p:cNvSpPr txBox="1">
              <a:spLocks noChangeArrowheads="1"/>
            </p:cNvSpPr>
            <p:nvPr/>
          </p:nvSpPr>
          <p:spPr bwMode="auto">
            <a:xfrm>
              <a:off x="1287" y="2804"/>
              <a:ext cx="228"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r>
                <a:rPr lang="en-US" altLang="zh-CN" sz="2800" i="1">
                  <a:solidFill>
                    <a:srgbClr val="0000FF"/>
                  </a:solidFill>
                </a:rPr>
                <a:t>q</a:t>
              </a:r>
              <a:endParaRPr lang="en-US" altLang="zh-CN"/>
            </a:p>
          </p:txBody>
        </p:sp>
        <p:grpSp>
          <p:nvGrpSpPr>
            <p:cNvPr id="8233" name="Group 21">
              <a:extLst>
                <a:ext uri="{FF2B5EF4-FFF2-40B4-BE49-F238E27FC236}">
                  <a16:creationId xmlns:a16="http://schemas.microsoft.com/office/drawing/2014/main" id="{4E209B39-E222-47D6-A2C9-8634CE175D69}"/>
                </a:ext>
              </a:extLst>
            </p:cNvPr>
            <p:cNvGrpSpPr>
              <a:grpSpLocks/>
            </p:cNvGrpSpPr>
            <p:nvPr/>
          </p:nvGrpSpPr>
          <p:grpSpPr bwMode="auto">
            <a:xfrm>
              <a:off x="1320" y="3648"/>
              <a:ext cx="240" cy="240"/>
              <a:chOff x="1368" y="3648"/>
              <a:chExt cx="240" cy="240"/>
            </a:xfrm>
          </p:grpSpPr>
          <p:sp>
            <p:nvSpPr>
              <p:cNvPr id="8234" name="Line 22">
                <a:extLst>
                  <a:ext uri="{FF2B5EF4-FFF2-40B4-BE49-F238E27FC236}">
                    <a16:creationId xmlns:a16="http://schemas.microsoft.com/office/drawing/2014/main" id="{CC993D05-444A-4CF5-BBFE-304D9C60D759}"/>
                  </a:ext>
                </a:extLst>
              </p:cNvPr>
              <p:cNvSpPr>
                <a:spLocks noChangeShapeType="1"/>
              </p:cNvSpPr>
              <p:nvPr/>
            </p:nvSpPr>
            <p:spPr bwMode="auto">
              <a:xfrm>
                <a:off x="1488" y="3648"/>
                <a:ext cx="0" cy="144"/>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8235" name="Line 23">
                <a:extLst>
                  <a:ext uri="{FF2B5EF4-FFF2-40B4-BE49-F238E27FC236}">
                    <a16:creationId xmlns:a16="http://schemas.microsoft.com/office/drawing/2014/main" id="{4C910EB0-6E5D-4538-9A4D-A1B2061125C2}"/>
                  </a:ext>
                </a:extLst>
              </p:cNvPr>
              <p:cNvSpPr>
                <a:spLocks noChangeShapeType="1"/>
              </p:cNvSpPr>
              <p:nvPr/>
            </p:nvSpPr>
            <p:spPr bwMode="auto">
              <a:xfrm>
                <a:off x="1368" y="3792"/>
                <a:ext cx="240"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8236" name="Line 24">
                <a:extLst>
                  <a:ext uri="{FF2B5EF4-FFF2-40B4-BE49-F238E27FC236}">
                    <a16:creationId xmlns:a16="http://schemas.microsoft.com/office/drawing/2014/main" id="{5EB22254-BBF2-4F1A-BE87-840D6EBF0897}"/>
                  </a:ext>
                </a:extLst>
              </p:cNvPr>
              <p:cNvSpPr>
                <a:spLocks noChangeShapeType="1"/>
              </p:cNvSpPr>
              <p:nvPr/>
            </p:nvSpPr>
            <p:spPr bwMode="auto">
              <a:xfrm>
                <a:off x="1428" y="3840"/>
                <a:ext cx="144"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endParaRPr lang="zh-CN" altLang="en-US"/>
              </a:p>
            </p:txBody>
          </p:sp>
          <p:sp>
            <p:nvSpPr>
              <p:cNvPr id="8237" name="Line 25">
                <a:extLst>
                  <a:ext uri="{FF2B5EF4-FFF2-40B4-BE49-F238E27FC236}">
                    <a16:creationId xmlns:a16="http://schemas.microsoft.com/office/drawing/2014/main" id="{DFFA5F9A-9020-4459-BD85-2480EA293619}"/>
                  </a:ext>
                </a:extLst>
              </p:cNvPr>
              <p:cNvSpPr>
                <a:spLocks noChangeShapeType="1"/>
              </p:cNvSpPr>
              <p:nvPr/>
            </p:nvSpPr>
            <p:spPr bwMode="auto">
              <a:xfrm>
                <a:off x="1452" y="3888"/>
                <a:ext cx="96"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grpSp>
      </p:grpSp>
      <p:grpSp>
        <p:nvGrpSpPr>
          <p:cNvPr id="3098" name="Group 26">
            <a:extLst>
              <a:ext uri="{FF2B5EF4-FFF2-40B4-BE49-F238E27FC236}">
                <a16:creationId xmlns:a16="http://schemas.microsoft.com/office/drawing/2014/main" id="{FB9FEA17-938E-4BFC-9E78-150A38D73300}"/>
              </a:ext>
            </a:extLst>
          </p:cNvPr>
          <p:cNvGrpSpPr>
            <a:grpSpLocks/>
          </p:cNvGrpSpPr>
          <p:nvPr/>
        </p:nvGrpSpPr>
        <p:grpSpPr bwMode="auto">
          <a:xfrm>
            <a:off x="5105400" y="247650"/>
            <a:ext cx="2633663" cy="2590800"/>
            <a:chOff x="3084" y="2232"/>
            <a:chExt cx="1659" cy="1632"/>
          </a:xfrm>
        </p:grpSpPr>
        <p:sp>
          <p:nvSpPr>
            <p:cNvPr id="8207" name="Oval 27">
              <a:extLst>
                <a:ext uri="{FF2B5EF4-FFF2-40B4-BE49-F238E27FC236}">
                  <a16:creationId xmlns:a16="http://schemas.microsoft.com/office/drawing/2014/main" id="{C7FC717E-B956-4279-8B84-FEF5CD764237}"/>
                </a:ext>
              </a:extLst>
            </p:cNvPr>
            <p:cNvSpPr>
              <a:spLocks noChangeArrowheads="1"/>
            </p:cNvSpPr>
            <p:nvPr/>
          </p:nvSpPr>
          <p:spPr bwMode="auto">
            <a:xfrm>
              <a:off x="3084" y="2232"/>
              <a:ext cx="1659" cy="1632"/>
            </a:xfrm>
            <a:prstGeom prst="ellipse">
              <a:avLst/>
            </a:prstGeom>
            <a:solidFill>
              <a:srgbClr val="FFCC00"/>
            </a:solidFill>
            <a:ln w="2857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endParaRPr lang="zh-CN" altLang="en-US"/>
            </a:p>
          </p:txBody>
        </p:sp>
        <p:sp>
          <p:nvSpPr>
            <p:cNvPr id="8208" name="Oval 28">
              <a:extLst>
                <a:ext uri="{FF2B5EF4-FFF2-40B4-BE49-F238E27FC236}">
                  <a16:creationId xmlns:a16="http://schemas.microsoft.com/office/drawing/2014/main" id="{150A21D2-5502-4324-A65F-732503731DB2}"/>
                </a:ext>
              </a:extLst>
            </p:cNvPr>
            <p:cNvSpPr>
              <a:spLocks noChangeArrowheads="1"/>
            </p:cNvSpPr>
            <p:nvPr/>
          </p:nvSpPr>
          <p:spPr bwMode="auto">
            <a:xfrm>
              <a:off x="3208" y="2335"/>
              <a:ext cx="1407" cy="1414"/>
            </a:xfrm>
            <a:prstGeom prst="ellipse">
              <a:avLst/>
            </a:prstGeom>
            <a:solidFill>
              <a:schemeClr val="bg1"/>
            </a:solidFill>
            <a:ln w="2857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endParaRPr lang="zh-CN" altLang="en-US"/>
            </a:p>
          </p:txBody>
        </p:sp>
        <p:sp>
          <p:nvSpPr>
            <p:cNvPr id="8209" name="Oval 29">
              <a:extLst>
                <a:ext uri="{FF2B5EF4-FFF2-40B4-BE49-F238E27FC236}">
                  <a16:creationId xmlns:a16="http://schemas.microsoft.com/office/drawing/2014/main" id="{6242904C-4359-48FD-94EA-8D731FE04685}"/>
                </a:ext>
              </a:extLst>
            </p:cNvPr>
            <p:cNvSpPr>
              <a:spLocks noChangeArrowheads="1"/>
            </p:cNvSpPr>
            <p:nvPr/>
          </p:nvSpPr>
          <p:spPr bwMode="auto">
            <a:xfrm>
              <a:off x="3527" y="2684"/>
              <a:ext cx="745" cy="748"/>
            </a:xfrm>
            <a:prstGeom prst="ellipse">
              <a:avLst/>
            </a:prstGeom>
            <a:solidFill>
              <a:srgbClr val="FFCC00"/>
            </a:solidFill>
            <a:ln w="2857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endParaRPr lang="zh-CN" altLang="en-US"/>
            </a:p>
          </p:txBody>
        </p:sp>
        <p:sp>
          <p:nvSpPr>
            <p:cNvPr id="8210" name="Line 30">
              <a:extLst>
                <a:ext uri="{FF2B5EF4-FFF2-40B4-BE49-F238E27FC236}">
                  <a16:creationId xmlns:a16="http://schemas.microsoft.com/office/drawing/2014/main" id="{22687881-C997-40EC-B116-63F38D7F94CF}"/>
                </a:ext>
              </a:extLst>
            </p:cNvPr>
            <p:cNvSpPr>
              <a:spLocks noChangeShapeType="1"/>
            </p:cNvSpPr>
            <p:nvPr/>
          </p:nvSpPr>
          <p:spPr bwMode="auto">
            <a:xfrm>
              <a:off x="3926" y="3044"/>
              <a:ext cx="346" cy="4"/>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8211" name="Line 31">
              <a:extLst>
                <a:ext uri="{FF2B5EF4-FFF2-40B4-BE49-F238E27FC236}">
                  <a16:creationId xmlns:a16="http://schemas.microsoft.com/office/drawing/2014/main" id="{1745EF69-6A50-41EA-82DD-43FFDCE9F8E7}"/>
                </a:ext>
              </a:extLst>
            </p:cNvPr>
            <p:cNvSpPr>
              <a:spLocks noChangeShapeType="1"/>
            </p:cNvSpPr>
            <p:nvPr/>
          </p:nvSpPr>
          <p:spPr bwMode="auto">
            <a:xfrm flipV="1">
              <a:off x="3918" y="2468"/>
              <a:ext cx="414" cy="576"/>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8212" name="Line 32">
              <a:extLst>
                <a:ext uri="{FF2B5EF4-FFF2-40B4-BE49-F238E27FC236}">
                  <a16:creationId xmlns:a16="http://schemas.microsoft.com/office/drawing/2014/main" id="{1F13138F-AA80-4EFC-A0FD-93627D903379}"/>
                </a:ext>
              </a:extLst>
            </p:cNvPr>
            <p:cNvSpPr>
              <a:spLocks noChangeShapeType="1"/>
            </p:cNvSpPr>
            <p:nvPr/>
          </p:nvSpPr>
          <p:spPr bwMode="auto">
            <a:xfrm flipH="1" flipV="1">
              <a:off x="3527" y="2324"/>
              <a:ext cx="391" cy="720"/>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8213" name="Text Box 33">
              <a:extLst>
                <a:ext uri="{FF2B5EF4-FFF2-40B4-BE49-F238E27FC236}">
                  <a16:creationId xmlns:a16="http://schemas.microsoft.com/office/drawing/2014/main" id="{85FDD65F-FB5A-48CD-BA9E-C7C3427DD6CA}"/>
                </a:ext>
              </a:extLst>
            </p:cNvPr>
            <p:cNvSpPr txBox="1">
              <a:spLocks noChangeArrowheads="1"/>
            </p:cNvSpPr>
            <p:nvPr/>
          </p:nvSpPr>
          <p:spPr bwMode="auto">
            <a:xfrm>
              <a:off x="3692" y="2852"/>
              <a:ext cx="244"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r>
                <a:rPr lang="en-US" altLang="zh-CN"/>
                <a:t>o</a:t>
              </a:r>
            </a:p>
          </p:txBody>
        </p:sp>
        <p:sp>
          <p:nvSpPr>
            <p:cNvPr id="8214" name="Text Box 34">
              <a:extLst>
                <a:ext uri="{FF2B5EF4-FFF2-40B4-BE49-F238E27FC236}">
                  <a16:creationId xmlns:a16="http://schemas.microsoft.com/office/drawing/2014/main" id="{CBFE4B81-114B-40D6-BF57-E32082859FFE}"/>
                </a:ext>
              </a:extLst>
            </p:cNvPr>
            <p:cNvSpPr txBox="1">
              <a:spLocks noChangeArrowheads="1"/>
            </p:cNvSpPr>
            <p:nvPr/>
          </p:nvSpPr>
          <p:spPr bwMode="auto">
            <a:xfrm>
              <a:off x="3351" y="2425"/>
              <a:ext cx="427"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r>
                <a:rPr lang="en-US" altLang="zh-CN" sz="2800" i="1"/>
                <a:t>R</a:t>
              </a:r>
              <a:r>
                <a:rPr lang="en-US" altLang="zh-CN" sz="2800" baseline="-25000"/>
                <a:t>3</a:t>
              </a:r>
              <a:endParaRPr lang="en-US" altLang="zh-CN" sz="2800"/>
            </a:p>
          </p:txBody>
        </p:sp>
        <p:sp>
          <p:nvSpPr>
            <p:cNvPr id="8215" name="Text Box 35">
              <a:extLst>
                <a:ext uri="{FF2B5EF4-FFF2-40B4-BE49-F238E27FC236}">
                  <a16:creationId xmlns:a16="http://schemas.microsoft.com/office/drawing/2014/main" id="{1C0E388C-031C-41F7-B0FA-18DFACBC95AA}"/>
                </a:ext>
              </a:extLst>
            </p:cNvPr>
            <p:cNvSpPr txBox="1">
              <a:spLocks noChangeArrowheads="1"/>
            </p:cNvSpPr>
            <p:nvPr/>
          </p:nvSpPr>
          <p:spPr bwMode="auto">
            <a:xfrm>
              <a:off x="3912" y="2353"/>
              <a:ext cx="341"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r>
                <a:rPr lang="en-US" altLang="zh-CN" sz="2800" i="1"/>
                <a:t>R</a:t>
              </a:r>
              <a:r>
                <a:rPr lang="en-US" altLang="zh-CN" sz="2800" baseline="-25000"/>
                <a:t>2</a:t>
              </a:r>
              <a:endParaRPr lang="en-US" altLang="zh-CN" sz="2800"/>
            </a:p>
          </p:txBody>
        </p:sp>
        <p:sp>
          <p:nvSpPr>
            <p:cNvPr id="8216" name="Text Box 36">
              <a:extLst>
                <a:ext uri="{FF2B5EF4-FFF2-40B4-BE49-F238E27FC236}">
                  <a16:creationId xmlns:a16="http://schemas.microsoft.com/office/drawing/2014/main" id="{F3231C7E-3D5E-48ED-99E5-4E4C8D36F33C}"/>
                </a:ext>
              </a:extLst>
            </p:cNvPr>
            <p:cNvSpPr txBox="1">
              <a:spLocks noChangeArrowheads="1"/>
            </p:cNvSpPr>
            <p:nvPr/>
          </p:nvSpPr>
          <p:spPr bwMode="auto">
            <a:xfrm>
              <a:off x="4257" y="2869"/>
              <a:ext cx="341"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r>
                <a:rPr lang="en-US" altLang="zh-CN" sz="2800" i="1"/>
                <a:t>R</a:t>
              </a:r>
              <a:r>
                <a:rPr lang="en-US" altLang="zh-CN" sz="2800" baseline="-25000"/>
                <a:t>1</a:t>
              </a:r>
              <a:endParaRPr lang="en-US" altLang="zh-CN" sz="2800"/>
            </a:p>
          </p:txBody>
        </p:sp>
        <p:grpSp>
          <p:nvGrpSpPr>
            <p:cNvPr id="8217" name="Group 37">
              <a:extLst>
                <a:ext uri="{FF2B5EF4-FFF2-40B4-BE49-F238E27FC236}">
                  <a16:creationId xmlns:a16="http://schemas.microsoft.com/office/drawing/2014/main" id="{CA3F1526-9477-4040-B4F2-A9AC0E1EB23C}"/>
                </a:ext>
              </a:extLst>
            </p:cNvPr>
            <p:cNvGrpSpPr>
              <a:grpSpLocks/>
            </p:cNvGrpSpPr>
            <p:nvPr/>
          </p:nvGrpSpPr>
          <p:grpSpPr bwMode="auto">
            <a:xfrm>
              <a:off x="3804" y="3432"/>
              <a:ext cx="240" cy="240"/>
              <a:chOff x="1368" y="3648"/>
              <a:chExt cx="240" cy="240"/>
            </a:xfrm>
          </p:grpSpPr>
          <p:sp>
            <p:nvSpPr>
              <p:cNvPr id="8218" name="Line 38">
                <a:extLst>
                  <a:ext uri="{FF2B5EF4-FFF2-40B4-BE49-F238E27FC236}">
                    <a16:creationId xmlns:a16="http://schemas.microsoft.com/office/drawing/2014/main" id="{9EB08654-361E-4325-9D33-7738C2A4BF5D}"/>
                  </a:ext>
                </a:extLst>
              </p:cNvPr>
              <p:cNvSpPr>
                <a:spLocks noChangeShapeType="1"/>
              </p:cNvSpPr>
              <p:nvPr/>
            </p:nvSpPr>
            <p:spPr bwMode="auto">
              <a:xfrm>
                <a:off x="1488" y="3648"/>
                <a:ext cx="0" cy="144"/>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8219" name="Line 39">
                <a:extLst>
                  <a:ext uri="{FF2B5EF4-FFF2-40B4-BE49-F238E27FC236}">
                    <a16:creationId xmlns:a16="http://schemas.microsoft.com/office/drawing/2014/main" id="{032D95EF-998F-4A49-BE0D-531828FF146E}"/>
                  </a:ext>
                </a:extLst>
              </p:cNvPr>
              <p:cNvSpPr>
                <a:spLocks noChangeShapeType="1"/>
              </p:cNvSpPr>
              <p:nvPr/>
            </p:nvSpPr>
            <p:spPr bwMode="auto">
              <a:xfrm>
                <a:off x="1368" y="3792"/>
                <a:ext cx="240"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8220" name="Line 40">
                <a:extLst>
                  <a:ext uri="{FF2B5EF4-FFF2-40B4-BE49-F238E27FC236}">
                    <a16:creationId xmlns:a16="http://schemas.microsoft.com/office/drawing/2014/main" id="{5A14FF60-4F0B-4EA0-88AE-F3621988C46B}"/>
                  </a:ext>
                </a:extLst>
              </p:cNvPr>
              <p:cNvSpPr>
                <a:spLocks noChangeShapeType="1"/>
              </p:cNvSpPr>
              <p:nvPr/>
            </p:nvSpPr>
            <p:spPr bwMode="auto">
              <a:xfrm>
                <a:off x="1428" y="3840"/>
                <a:ext cx="144"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endParaRPr lang="zh-CN" altLang="en-US"/>
              </a:p>
            </p:txBody>
          </p:sp>
          <p:sp>
            <p:nvSpPr>
              <p:cNvPr id="8221" name="Line 41">
                <a:extLst>
                  <a:ext uri="{FF2B5EF4-FFF2-40B4-BE49-F238E27FC236}">
                    <a16:creationId xmlns:a16="http://schemas.microsoft.com/office/drawing/2014/main" id="{1FAF315C-AE32-4366-903E-0013FFF012E2}"/>
                  </a:ext>
                </a:extLst>
              </p:cNvPr>
              <p:cNvSpPr>
                <a:spLocks noChangeShapeType="1"/>
              </p:cNvSpPr>
              <p:nvPr/>
            </p:nvSpPr>
            <p:spPr bwMode="auto">
              <a:xfrm>
                <a:off x="1452" y="3888"/>
                <a:ext cx="96"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grpSp>
      </p:grpSp>
      <p:sp>
        <p:nvSpPr>
          <p:cNvPr id="3114" name="Line 42">
            <a:extLst>
              <a:ext uri="{FF2B5EF4-FFF2-40B4-BE49-F238E27FC236}">
                <a16:creationId xmlns:a16="http://schemas.microsoft.com/office/drawing/2014/main" id="{06CDAD49-06DC-4129-97DC-BF9A30C112E8}"/>
              </a:ext>
            </a:extLst>
          </p:cNvPr>
          <p:cNvSpPr>
            <a:spLocks noChangeShapeType="1"/>
          </p:cNvSpPr>
          <p:nvPr/>
        </p:nvSpPr>
        <p:spPr bwMode="auto">
          <a:xfrm>
            <a:off x="3957638" y="1581150"/>
            <a:ext cx="990600" cy="0"/>
          </a:xfrm>
          <a:prstGeom prst="line">
            <a:avLst/>
          </a:prstGeom>
          <a:noFill/>
          <a:ln w="76200">
            <a:solidFill>
              <a:schemeClr val="tx1"/>
            </a:solidFill>
            <a:round/>
            <a:headEnd/>
            <a:tailEnd type="stealth" w="med"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3115" name="Text Box 43">
            <a:extLst>
              <a:ext uri="{FF2B5EF4-FFF2-40B4-BE49-F238E27FC236}">
                <a16:creationId xmlns:a16="http://schemas.microsoft.com/office/drawing/2014/main" id="{B9B748BF-4E4E-40B9-98E7-56D6D4FCFC7F}"/>
              </a:ext>
            </a:extLst>
          </p:cNvPr>
          <p:cNvSpPr txBox="1">
            <a:spLocks noChangeArrowheads="1"/>
          </p:cNvSpPr>
          <p:nvPr/>
        </p:nvSpPr>
        <p:spPr bwMode="auto">
          <a:xfrm>
            <a:off x="539750" y="3357563"/>
            <a:ext cx="7853363"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just" eaLnBrk="1" hangingPunct="1">
              <a:spcBef>
                <a:spcPct val="50000"/>
              </a:spcBef>
              <a:buFontTx/>
              <a:buNone/>
            </a:pPr>
            <a:r>
              <a:rPr lang="zh-CN" altLang="en-US" sz="2800">
                <a:solidFill>
                  <a:srgbClr val="0000FF"/>
                </a:solidFill>
              </a:rPr>
              <a:t>思考：</a:t>
            </a:r>
            <a:r>
              <a:rPr lang="zh-CN" altLang="en-US" sz="2800"/>
              <a:t>导体球接地后，其上有无电荷？</a:t>
            </a:r>
          </a:p>
        </p:txBody>
      </p:sp>
      <p:sp>
        <p:nvSpPr>
          <p:cNvPr id="3118" name="Rectangle 46">
            <a:extLst>
              <a:ext uri="{FF2B5EF4-FFF2-40B4-BE49-F238E27FC236}">
                <a16:creationId xmlns:a16="http://schemas.microsoft.com/office/drawing/2014/main" id="{78E7B464-167D-4A2C-9544-C01976D3742A}"/>
              </a:ext>
            </a:extLst>
          </p:cNvPr>
          <p:cNvSpPr>
            <a:spLocks noChangeArrowheads="1"/>
          </p:cNvSpPr>
          <p:nvPr/>
        </p:nvSpPr>
        <p:spPr bwMode="auto">
          <a:xfrm>
            <a:off x="2806700" y="1654175"/>
            <a:ext cx="522288"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r>
              <a:rPr lang="en-US" altLang="zh-CN">
                <a:solidFill>
                  <a:srgbClr val="FF0000"/>
                </a:solidFill>
              </a:rPr>
              <a:t>-</a:t>
            </a:r>
            <a:r>
              <a:rPr lang="en-US" altLang="zh-CN" i="1">
                <a:solidFill>
                  <a:srgbClr val="FF0000"/>
                </a:solidFill>
              </a:rPr>
              <a:t>q</a:t>
            </a:r>
          </a:p>
        </p:txBody>
      </p:sp>
      <p:sp>
        <p:nvSpPr>
          <p:cNvPr id="3119" name="Text Box 47">
            <a:extLst>
              <a:ext uri="{FF2B5EF4-FFF2-40B4-BE49-F238E27FC236}">
                <a16:creationId xmlns:a16="http://schemas.microsoft.com/office/drawing/2014/main" id="{106210CF-7198-4DBB-98AC-C3C235059A6D}"/>
              </a:ext>
            </a:extLst>
          </p:cNvPr>
          <p:cNvSpPr txBox="1">
            <a:spLocks noChangeArrowheads="1"/>
          </p:cNvSpPr>
          <p:nvPr/>
        </p:nvSpPr>
        <p:spPr bwMode="auto">
          <a:xfrm>
            <a:off x="1423988" y="4359275"/>
            <a:ext cx="18415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50000"/>
              </a:spcBef>
              <a:buFontTx/>
              <a:buNone/>
            </a:pPr>
            <a:endParaRPr lang="zh-CN" altLang="zh-CN"/>
          </a:p>
        </p:txBody>
      </p:sp>
      <p:grpSp>
        <p:nvGrpSpPr>
          <p:cNvPr id="3133" name="Group 61">
            <a:extLst>
              <a:ext uri="{FF2B5EF4-FFF2-40B4-BE49-F238E27FC236}">
                <a16:creationId xmlns:a16="http://schemas.microsoft.com/office/drawing/2014/main" id="{3658E851-0DDF-49A0-AF32-D6A3CA11D615}"/>
              </a:ext>
            </a:extLst>
          </p:cNvPr>
          <p:cNvGrpSpPr>
            <a:grpSpLocks/>
          </p:cNvGrpSpPr>
          <p:nvPr/>
        </p:nvGrpSpPr>
        <p:grpSpPr bwMode="auto">
          <a:xfrm>
            <a:off x="6286500" y="1554163"/>
            <a:ext cx="482600" cy="522287"/>
            <a:chOff x="3960" y="979"/>
            <a:chExt cx="304" cy="329"/>
          </a:xfrm>
        </p:grpSpPr>
        <p:sp>
          <p:nvSpPr>
            <p:cNvPr id="8205" name="Rectangle 56">
              <a:extLst>
                <a:ext uri="{FF2B5EF4-FFF2-40B4-BE49-F238E27FC236}">
                  <a16:creationId xmlns:a16="http://schemas.microsoft.com/office/drawing/2014/main" id="{D77DF68C-91D4-42BA-96E9-785E710F65A5}"/>
                </a:ext>
              </a:extLst>
            </p:cNvPr>
            <p:cNvSpPr>
              <a:spLocks noChangeArrowheads="1"/>
            </p:cNvSpPr>
            <p:nvPr/>
          </p:nvSpPr>
          <p:spPr bwMode="auto">
            <a:xfrm>
              <a:off x="3984" y="1068"/>
              <a:ext cx="240" cy="24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endParaRPr lang="zh-CN" altLang="en-US"/>
            </a:p>
          </p:txBody>
        </p:sp>
        <p:sp>
          <p:nvSpPr>
            <p:cNvPr id="8206" name="Rectangle 55">
              <a:extLst>
                <a:ext uri="{FF2B5EF4-FFF2-40B4-BE49-F238E27FC236}">
                  <a16:creationId xmlns:a16="http://schemas.microsoft.com/office/drawing/2014/main" id="{587111FF-7DAD-4AED-9B98-97641E99603E}"/>
                </a:ext>
              </a:extLst>
            </p:cNvPr>
            <p:cNvSpPr>
              <a:spLocks noChangeArrowheads="1"/>
            </p:cNvSpPr>
            <p:nvPr/>
          </p:nvSpPr>
          <p:spPr bwMode="auto">
            <a:xfrm>
              <a:off x="3960" y="979"/>
              <a:ext cx="304"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r>
                <a:rPr lang="en-US" altLang="zh-CN" sz="2800" i="1">
                  <a:solidFill>
                    <a:srgbClr val="FF0000"/>
                  </a:solidFill>
                </a:rPr>
                <a:t>q</a:t>
              </a:r>
              <a:r>
                <a:rPr lang="en-US" altLang="zh-CN" sz="2800" i="1" baseline="-25000">
                  <a:solidFill>
                    <a:srgbClr val="FF0000"/>
                  </a:solidFill>
                </a:rPr>
                <a:t>x</a:t>
              </a:r>
            </a:p>
          </p:txBody>
        </p:sp>
      </p:grpSp>
      <p:sp>
        <p:nvSpPr>
          <p:cNvPr id="3129" name="Rectangle 57">
            <a:extLst>
              <a:ext uri="{FF2B5EF4-FFF2-40B4-BE49-F238E27FC236}">
                <a16:creationId xmlns:a16="http://schemas.microsoft.com/office/drawing/2014/main" id="{58D75096-C5AB-4D96-91CC-B0987F5C934C}"/>
              </a:ext>
            </a:extLst>
          </p:cNvPr>
          <p:cNvSpPr>
            <a:spLocks noChangeArrowheads="1"/>
          </p:cNvSpPr>
          <p:nvPr/>
        </p:nvSpPr>
        <p:spPr bwMode="auto">
          <a:xfrm>
            <a:off x="6915150" y="742950"/>
            <a:ext cx="601663"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r>
              <a:rPr lang="en-US" altLang="en-US" sz="2800">
                <a:solidFill>
                  <a:srgbClr val="FF0000"/>
                </a:solidFill>
              </a:rPr>
              <a:t>-</a:t>
            </a:r>
            <a:r>
              <a:rPr lang="en-US" altLang="zh-CN" sz="2800" i="1">
                <a:solidFill>
                  <a:srgbClr val="FF0000"/>
                </a:solidFill>
              </a:rPr>
              <a:t>q</a:t>
            </a:r>
            <a:r>
              <a:rPr lang="en-US" altLang="zh-CN" sz="2800" i="1" baseline="-25000">
                <a:solidFill>
                  <a:srgbClr val="FF0000"/>
                </a:solidFill>
              </a:rPr>
              <a:t>x</a:t>
            </a:r>
          </a:p>
        </p:txBody>
      </p:sp>
      <p:sp>
        <p:nvSpPr>
          <p:cNvPr id="3130" name="Rectangle 58">
            <a:extLst>
              <a:ext uri="{FF2B5EF4-FFF2-40B4-BE49-F238E27FC236}">
                <a16:creationId xmlns:a16="http://schemas.microsoft.com/office/drawing/2014/main" id="{899A50D6-7F44-4E73-A4F6-9B8E83EE6616}"/>
              </a:ext>
            </a:extLst>
          </p:cNvPr>
          <p:cNvSpPr>
            <a:spLocks noChangeArrowheads="1"/>
          </p:cNvSpPr>
          <p:nvPr/>
        </p:nvSpPr>
        <p:spPr bwMode="auto">
          <a:xfrm>
            <a:off x="7581900" y="514350"/>
            <a:ext cx="982663"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r>
              <a:rPr lang="en-US" altLang="en-US" sz="2800">
                <a:solidFill>
                  <a:srgbClr val="FF0000"/>
                </a:solidFill>
              </a:rPr>
              <a:t>-</a:t>
            </a:r>
            <a:r>
              <a:rPr lang="en-US" altLang="zh-CN" sz="2800" i="1">
                <a:solidFill>
                  <a:srgbClr val="FF0000"/>
                </a:solidFill>
              </a:rPr>
              <a:t>q</a:t>
            </a:r>
            <a:r>
              <a:rPr lang="en-US" altLang="zh-CN" sz="2800">
                <a:solidFill>
                  <a:srgbClr val="FF0000"/>
                </a:solidFill>
              </a:rPr>
              <a:t>+</a:t>
            </a:r>
            <a:r>
              <a:rPr lang="en-US" altLang="zh-CN" sz="2800" i="1">
                <a:solidFill>
                  <a:srgbClr val="FF0000"/>
                </a:solidFill>
              </a:rPr>
              <a:t>q</a:t>
            </a:r>
            <a:r>
              <a:rPr lang="en-US" altLang="zh-CN" sz="2800" i="1" baseline="-25000">
                <a:solidFill>
                  <a:srgbClr val="FF0000"/>
                </a:solidFill>
              </a:rPr>
              <a:t>x</a:t>
            </a:r>
          </a:p>
        </p:txBody>
      </p:sp>
      <p:sp>
        <p:nvSpPr>
          <p:cNvPr id="3135" name="Text Box 63">
            <a:extLst>
              <a:ext uri="{FF2B5EF4-FFF2-40B4-BE49-F238E27FC236}">
                <a16:creationId xmlns:a16="http://schemas.microsoft.com/office/drawing/2014/main" id="{0AD8E802-B739-441F-8A80-0C8133342175}"/>
              </a:ext>
            </a:extLst>
          </p:cNvPr>
          <p:cNvSpPr txBox="1">
            <a:spLocks noChangeArrowheads="1"/>
          </p:cNvSpPr>
          <p:nvPr/>
        </p:nvSpPr>
        <p:spPr bwMode="auto">
          <a:xfrm>
            <a:off x="684213" y="4005263"/>
            <a:ext cx="7632700" cy="2330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just" eaLnBrk="1" hangingPunct="1">
              <a:lnSpc>
                <a:spcPct val="105000"/>
              </a:lnSpc>
              <a:spcBef>
                <a:spcPct val="50000"/>
              </a:spcBef>
              <a:buFontTx/>
              <a:buNone/>
            </a:pPr>
            <a:r>
              <a:rPr lang="zh-CN" altLang="en-US" sz="2800"/>
              <a:t>导体壳接地时，壳内壁带电</a:t>
            </a:r>
            <a:r>
              <a:rPr lang="en-US" altLang="zh-CN" sz="2800"/>
              <a:t>-</a:t>
            </a:r>
            <a:r>
              <a:rPr lang="en-US" altLang="zh-CN" sz="2800" i="1"/>
              <a:t>q</a:t>
            </a:r>
            <a:r>
              <a:rPr lang="en-US" altLang="zh-CN" sz="2800"/>
              <a:t> </a:t>
            </a:r>
            <a:r>
              <a:rPr lang="zh-CN" altLang="en-US" sz="2800"/>
              <a:t>。若导体球接地后不带电，则必然导体壳电势为零，这与导体壳带电</a:t>
            </a:r>
            <a:r>
              <a:rPr lang="en-US" altLang="zh-CN" sz="2800"/>
              <a:t>-</a:t>
            </a:r>
            <a:r>
              <a:rPr lang="en-US" altLang="zh-CN" sz="2800" i="1"/>
              <a:t>q</a:t>
            </a:r>
            <a:r>
              <a:rPr lang="zh-CN" altLang="en-US" sz="2800"/>
              <a:t>（电势为负）是矛盾的，故导体球接地后应带电，设带电量为</a:t>
            </a:r>
            <a:r>
              <a:rPr lang="en-US" altLang="zh-CN" sz="2800" i="1"/>
              <a:t>q</a:t>
            </a:r>
            <a:r>
              <a:rPr lang="en-US" altLang="zh-CN" sz="2800" baseline="-25000"/>
              <a:t>x</a:t>
            </a:r>
            <a:r>
              <a:rPr lang="en-US" altLang="zh-CN" sz="2800"/>
              <a:t> </a:t>
            </a:r>
            <a:r>
              <a:rPr lang="zh-CN" altLang="en-US" sz="2800"/>
              <a:t>。根据高斯定理，导体壳电荷分布如图示。</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nodeType="afterEffect">
                                  <p:stCondLst>
                                    <p:cond delay="0"/>
                                  </p:stCondLst>
                                  <p:childTnLst>
                                    <p:set>
                                      <p:cBhvr>
                                        <p:cTn id="6" dur="1" fill="hold">
                                          <p:stCondLst>
                                            <p:cond delay="0"/>
                                          </p:stCondLst>
                                        </p:cTn>
                                        <p:tgtEl>
                                          <p:spTgt spid="3081"/>
                                        </p:tgtEl>
                                        <p:attrNameLst>
                                          <p:attrName>style.visibility</p:attrName>
                                        </p:attrNameLst>
                                      </p:cBhvr>
                                      <p:to>
                                        <p:strVal val="visible"/>
                                      </p:to>
                                    </p:set>
                                    <p:animEffect transition="in" filter="box(out)">
                                      <p:cBhvr>
                                        <p:cTn id="7" dur="500"/>
                                        <p:tgtEl>
                                          <p:spTgt spid="3081"/>
                                        </p:tgtEl>
                                      </p:cBhvr>
                                    </p:animEffect>
                                  </p:childTnLst>
                                </p:cTn>
                              </p:par>
                            </p:childTnLst>
                          </p:cTn>
                        </p:par>
                        <p:par>
                          <p:cTn id="8" fill="hold" nodeType="afterGroup">
                            <p:stCondLst>
                              <p:cond delay="500"/>
                            </p:stCondLst>
                            <p:childTnLst>
                              <p:par>
                                <p:cTn id="9" presetID="22" presetClass="entr" presetSubtype="8" fill="hold" nodeType="afterEffect">
                                  <p:stCondLst>
                                    <p:cond delay="0"/>
                                  </p:stCondLst>
                                  <p:childTnLst>
                                    <p:set>
                                      <p:cBhvr>
                                        <p:cTn id="10" dur="1" fill="hold">
                                          <p:stCondLst>
                                            <p:cond delay="0"/>
                                          </p:stCondLst>
                                        </p:cTn>
                                        <p:tgtEl>
                                          <p:spTgt spid="3114"/>
                                        </p:tgtEl>
                                        <p:attrNameLst>
                                          <p:attrName>style.visibility</p:attrName>
                                        </p:attrNameLst>
                                      </p:cBhvr>
                                      <p:to>
                                        <p:strVal val="visible"/>
                                      </p:to>
                                    </p:set>
                                    <p:animEffect transition="in" filter="wipe(left)">
                                      <p:cBhvr>
                                        <p:cTn id="11" dur="500"/>
                                        <p:tgtEl>
                                          <p:spTgt spid="3114"/>
                                        </p:tgtEl>
                                      </p:cBhvr>
                                    </p:animEffect>
                                  </p:childTnLst>
                                </p:cTn>
                              </p:par>
                            </p:childTnLst>
                          </p:cTn>
                        </p:par>
                        <p:par>
                          <p:cTn id="12" fill="hold" nodeType="afterGroup">
                            <p:stCondLst>
                              <p:cond delay="1000"/>
                            </p:stCondLst>
                            <p:childTnLst>
                              <p:par>
                                <p:cTn id="13" presetID="4" presetClass="entr" presetSubtype="32" fill="hold" nodeType="afterEffect">
                                  <p:stCondLst>
                                    <p:cond delay="0"/>
                                  </p:stCondLst>
                                  <p:childTnLst>
                                    <p:set>
                                      <p:cBhvr>
                                        <p:cTn id="14" dur="1" fill="hold">
                                          <p:stCondLst>
                                            <p:cond delay="0"/>
                                          </p:stCondLst>
                                        </p:cTn>
                                        <p:tgtEl>
                                          <p:spTgt spid="3098"/>
                                        </p:tgtEl>
                                        <p:attrNameLst>
                                          <p:attrName>style.visibility</p:attrName>
                                        </p:attrNameLst>
                                      </p:cBhvr>
                                      <p:to>
                                        <p:strVal val="visible"/>
                                      </p:to>
                                    </p:set>
                                    <p:animEffect transition="in" filter="box(out)">
                                      <p:cBhvr>
                                        <p:cTn id="15" dur="500"/>
                                        <p:tgtEl>
                                          <p:spTgt spid="3098"/>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22" presetClass="entr" presetSubtype="8" fill="hold" grpId="0" nodeType="clickEffect">
                                  <p:stCondLst>
                                    <p:cond delay="0"/>
                                  </p:stCondLst>
                                  <p:childTnLst>
                                    <p:set>
                                      <p:cBhvr>
                                        <p:cTn id="19" dur="1" fill="hold">
                                          <p:stCondLst>
                                            <p:cond delay="0"/>
                                          </p:stCondLst>
                                        </p:cTn>
                                        <p:tgtEl>
                                          <p:spTgt spid="3115"/>
                                        </p:tgtEl>
                                        <p:attrNameLst>
                                          <p:attrName>style.visibility</p:attrName>
                                        </p:attrNameLst>
                                      </p:cBhvr>
                                      <p:to>
                                        <p:strVal val="visible"/>
                                      </p:to>
                                    </p:set>
                                    <p:animEffect transition="in" filter="wipe(left)">
                                      <p:cBhvr>
                                        <p:cTn id="20" dur="500"/>
                                        <p:tgtEl>
                                          <p:spTgt spid="3115"/>
                                        </p:tgtEl>
                                      </p:cBhvr>
                                    </p:animEffect>
                                  </p:childTnLst>
                                </p:cTn>
                              </p:par>
                            </p:childTnLst>
                          </p:cTn>
                        </p:par>
                        <p:par>
                          <p:cTn id="21" fill="hold" nodeType="afterGroup">
                            <p:stCondLst>
                              <p:cond delay="500"/>
                            </p:stCondLst>
                            <p:childTnLst>
                              <p:par>
                                <p:cTn id="22" presetID="22" presetClass="entr" presetSubtype="8" fill="hold" grpId="0" nodeType="afterEffect">
                                  <p:stCondLst>
                                    <p:cond delay="0"/>
                                  </p:stCondLst>
                                  <p:iterate type="wd">
                                    <p:tmPct val="100000"/>
                                  </p:iterate>
                                  <p:childTnLst>
                                    <p:set>
                                      <p:cBhvr>
                                        <p:cTn id="23" dur="1" fill="hold">
                                          <p:stCondLst>
                                            <p:cond delay="0"/>
                                          </p:stCondLst>
                                        </p:cTn>
                                        <p:tgtEl>
                                          <p:spTgt spid="3118"/>
                                        </p:tgtEl>
                                        <p:attrNameLst>
                                          <p:attrName>style.visibility</p:attrName>
                                        </p:attrNameLst>
                                      </p:cBhvr>
                                      <p:to>
                                        <p:strVal val="visible"/>
                                      </p:to>
                                    </p:set>
                                    <p:animEffect transition="in" filter="wipe(left)">
                                      <p:cBhvr>
                                        <p:cTn id="24" dur="300"/>
                                        <p:tgtEl>
                                          <p:spTgt spid="3118"/>
                                        </p:tgtEl>
                                      </p:cBhvr>
                                    </p:animEffect>
                                  </p:childTnLst>
                                </p:cTn>
                              </p:par>
                            </p:childTnLst>
                          </p:cTn>
                        </p:par>
                        <p:par>
                          <p:cTn id="25" fill="hold" nodeType="afterGroup">
                            <p:stCondLst>
                              <p:cond delay="1100"/>
                            </p:stCondLst>
                            <p:childTnLst>
                              <p:par>
                                <p:cTn id="26" presetID="22" presetClass="entr" presetSubtype="8" fill="hold" grpId="0" nodeType="afterEffect" nodePh="1">
                                  <p:stCondLst>
                                    <p:cond delay="0"/>
                                  </p:stCondLst>
                                  <p:endCondLst>
                                    <p:cond evt="begin" delay="0">
                                      <p:tn val="26"/>
                                    </p:cond>
                                  </p:endCondLst>
                                  <p:iterate type="wd">
                                    <p:tmPct val="100000"/>
                                  </p:iterate>
                                  <p:childTnLst>
                                    <p:set>
                                      <p:cBhvr>
                                        <p:cTn id="27" dur="1" fill="hold">
                                          <p:stCondLst>
                                            <p:cond delay="0"/>
                                          </p:stCondLst>
                                        </p:cTn>
                                        <p:tgtEl>
                                          <p:spTgt spid="3119"/>
                                        </p:tgtEl>
                                        <p:attrNameLst>
                                          <p:attrName>style.visibility</p:attrName>
                                        </p:attrNameLst>
                                      </p:cBhvr>
                                      <p:to>
                                        <p:strVal val="visible"/>
                                      </p:to>
                                    </p:set>
                                    <p:animEffect transition="in" filter="wipe(left)">
                                      <p:cBhvr>
                                        <p:cTn id="28" dur="300"/>
                                        <p:tgtEl>
                                          <p:spTgt spid="3119"/>
                                        </p:tgtEl>
                                      </p:cBhvr>
                                    </p:animEffect>
                                  </p:childTnLst>
                                </p:cTn>
                              </p:par>
                            </p:childTnLst>
                          </p:cTn>
                        </p:par>
                        <p:par>
                          <p:cTn id="29" fill="hold" nodeType="afterGroup">
                            <p:stCondLst>
                              <p:cond delay="1400"/>
                            </p:stCondLst>
                            <p:childTnLst>
                              <p:par>
                                <p:cTn id="30" presetID="22" presetClass="entr" presetSubtype="8" fill="hold" nodeType="afterEffect">
                                  <p:stCondLst>
                                    <p:cond delay="0"/>
                                  </p:stCondLst>
                                  <p:childTnLst>
                                    <p:set>
                                      <p:cBhvr>
                                        <p:cTn id="31" dur="1" fill="hold">
                                          <p:stCondLst>
                                            <p:cond delay="0"/>
                                          </p:stCondLst>
                                        </p:cTn>
                                        <p:tgtEl>
                                          <p:spTgt spid="3133"/>
                                        </p:tgtEl>
                                        <p:attrNameLst>
                                          <p:attrName>style.visibility</p:attrName>
                                        </p:attrNameLst>
                                      </p:cBhvr>
                                      <p:to>
                                        <p:strVal val="visible"/>
                                      </p:to>
                                    </p:set>
                                    <p:animEffect transition="in" filter="wipe(left)">
                                      <p:cBhvr>
                                        <p:cTn id="32" dur="500"/>
                                        <p:tgtEl>
                                          <p:spTgt spid="3133"/>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22" presetClass="entr" presetSubtype="8" fill="hold" grpId="0" nodeType="clickEffect">
                                  <p:stCondLst>
                                    <p:cond delay="0"/>
                                  </p:stCondLst>
                                  <p:iterate type="wd">
                                    <p:tmPct val="100000"/>
                                  </p:iterate>
                                  <p:childTnLst>
                                    <p:set>
                                      <p:cBhvr>
                                        <p:cTn id="36" dur="1" fill="hold">
                                          <p:stCondLst>
                                            <p:cond delay="0"/>
                                          </p:stCondLst>
                                        </p:cTn>
                                        <p:tgtEl>
                                          <p:spTgt spid="3129"/>
                                        </p:tgtEl>
                                        <p:attrNameLst>
                                          <p:attrName>style.visibility</p:attrName>
                                        </p:attrNameLst>
                                      </p:cBhvr>
                                      <p:to>
                                        <p:strVal val="visible"/>
                                      </p:to>
                                    </p:set>
                                    <p:animEffect transition="in" filter="wipe(left)">
                                      <p:cBhvr>
                                        <p:cTn id="37" dur="300"/>
                                        <p:tgtEl>
                                          <p:spTgt spid="3129"/>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22" presetClass="entr" presetSubtype="8" fill="hold" grpId="0" nodeType="clickEffect">
                                  <p:stCondLst>
                                    <p:cond delay="0"/>
                                  </p:stCondLst>
                                  <p:iterate type="wd">
                                    <p:tmPct val="100000"/>
                                  </p:iterate>
                                  <p:childTnLst>
                                    <p:set>
                                      <p:cBhvr>
                                        <p:cTn id="41" dur="1" fill="hold">
                                          <p:stCondLst>
                                            <p:cond delay="0"/>
                                          </p:stCondLst>
                                        </p:cTn>
                                        <p:tgtEl>
                                          <p:spTgt spid="3130"/>
                                        </p:tgtEl>
                                        <p:attrNameLst>
                                          <p:attrName>style.visibility</p:attrName>
                                        </p:attrNameLst>
                                      </p:cBhvr>
                                      <p:to>
                                        <p:strVal val="visible"/>
                                      </p:to>
                                    </p:set>
                                    <p:animEffect transition="in" filter="wipe(left)">
                                      <p:cBhvr>
                                        <p:cTn id="42" dur="300"/>
                                        <p:tgtEl>
                                          <p:spTgt spid="3130"/>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3135"/>
                                        </p:tgtEl>
                                        <p:attrNameLst>
                                          <p:attrName>style.visibility</p:attrName>
                                        </p:attrNameLst>
                                      </p:cBhvr>
                                      <p:to>
                                        <p:strVal val="visible"/>
                                      </p:to>
                                    </p:set>
                                    <p:animEffect transition="in" filter="blinds(horizontal)">
                                      <p:cBhvr>
                                        <p:cTn id="47" dur="500"/>
                                        <p:tgtEl>
                                          <p:spTgt spid="31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15" grpId="0" autoUpdateAnimBg="0"/>
      <p:bldP spid="3118" grpId="0" autoUpdateAnimBg="0"/>
      <p:bldP spid="3119" grpId="0" autoUpdateAnimBg="0"/>
      <p:bldP spid="3129" grpId="0" autoUpdateAnimBg="0"/>
      <p:bldP spid="3130" grpId="0" autoUpdateAnimBg="0"/>
      <p:bldP spid="313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灯片编号占位符 3">
            <a:extLst>
              <a:ext uri="{FF2B5EF4-FFF2-40B4-BE49-F238E27FC236}">
                <a16:creationId xmlns:a16="http://schemas.microsoft.com/office/drawing/2014/main" id="{2BFA8F2B-4D94-4443-8F6F-887A0B9DF994}"/>
              </a:ext>
            </a:extLst>
          </p:cNvPr>
          <p:cNvSpPr>
            <a:spLocks noGrp="1"/>
          </p:cNvSpPr>
          <p:nvPr>
            <p:ph type="sldNum" sz="quarter" idx="12"/>
          </p:nvPr>
        </p:nvSpPr>
        <p:spPr>
          <a:noFill/>
        </p:spPr>
        <p:txBody>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spcBef>
                <a:spcPct val="0"/>
              </a:spcBef>
              <a:buFontTx/>
              <a:buNone/>
            </a:pPr>
            <a:fld id="{3BC427DA-5092-40E2-8709-74C5E4FDD458}" type="slidenum">
              <a:rPr lang="en-US" altLang="zh-CN" sz="1400" smtClean="0"/>
              <a:pPr>
                <a:spcBef>
                  <a:spcPct val="0"/>
                </a:spcBef>
                <a:buFontTx/>
                <a:buNone/>
              </a:pPr>
              <a:t>7</a:t>
            </a:fld>
            <a:endParaRPr lang="en-US" altLang="zh-CN" sz="1400"/>
          </a:p>
        </p:txBody>
      </p:sp>
      <p:sp>
        <p:nvSpPr>
          <p:cNvPr id="13353" name="Text Box 41">
            <a:extLst>
              <a:ext uri="{FF2B5EF4-FFF2-40B4-BE49-F238E27FC236}">
                <a16:creationId xmlns:a16="http://schemas.microsoft.com/office/drawing/2014/main" id="{B13772B2-07A3-48C3-8286-5EFE534D6A35}"/>
              </a:ext>
            </a:extLst>
          </p:cNvPr>
          <p:cNvSpPr txBox="1">
            <a:spLocks noChangeArrowheads="1"/>
          </p:cNvSpPr>
          <p:nvPr/>
        </p:nvSpPr>
        <p:spPr bwMode="auto">
          <a:xfrm>
            <a:off x="395288" y="333375"/>
            <a:ext cx="89535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50000"/>
              </a:spcBef>
              <a:buFontTx/>
              <a:buNone/>
            </a:pPr>
            <a:r>
              <a:rPr lang="zh-CN" altLang="en-US" sz="2800">
                <a:solidFill>
                  <a:srgbClr val="0000FF"/>
                </a:solidFill>
              </a:rPr>
              <a:t>解：</a:t>
            </a:r>
          </a:p>
        </p:txBody>
      </p:sp>
      <p:grpSp>
        <p:nvGrpSpPr>
          <p:cNvPr id="13398" name="Group 86">
            <a:extLst>
              <a:ext uri="{FF2B5EF4-FFF2-40B4-BE49-F238E27FC236}">
                <a16:creationId xmlns:a16="http://schemas.microsoft.com/office/drawing/2014/main" id="{B3C46B8C-CC14-439B-B5AC-7577CA4C102E}"/>
              </a:ext>
            </a:extLst>
          </p:cNvPr>
          <p:cNvGrpSpPr>
            <a:grpSpLocks/>
          </p:cNvGrpSpPr>
          <p:nvPr/>
        </p:nvGrpSpPr>
        <p:grpSpPr bwMode="auto">
          <a:xfrm>
            <a:off x="5148263" y="1125538"/>
            <a:ext cx="3414712" cy="2590800"/>
            <a:chOff x="144" y="252"/>
            <a:chExt cx="2151" cy="1632"/>
          </a:xfrm>
        </p:grpSpPr>
        <p:grpSp>
          <p:nvGrpSpPr>
            <p:cNvPr id="9228" name="Group 44">
              <a:extLst>
                <a:ext uri="{FF2B5EF4-FFF2-40B4-BE49-F238E27FC236}">
                  <a16:creationId xmlns:a16="http://schemas.microsoft.com/office/drawing/2014/main" id="{0FE77C6B-0191-4974-B769-51696C9A788C}"/>
                </a:ext>
              </a:extLst>
            </p:cNvPr>
            <p:cNvGrpSpPr>
              <a:grpSpLocks/>
            </p:cNvGrpSpPr>
            <p:nvPr/>
          </p:nvGrpSpPr>
          <p:grpSpPr bwMode="auto">
            <a:xfrm>
              <a:off x="144" y="252"/>
              <a:ext cx="1659" cy="1632"/>
              <a:chOff x="3084" y="2232"/>
              <a:chExt cx="1659" cy="1632"/>
            </a:xfrm>
          </p:grpSpPr>
          <p:sp>
            <p:nvSpPr>
              <p:cNvPr id="9233" name="Oval 45">
                <a:extLst>
                  <a:ext uri="{FF2B5EF4-FFF2-40B4-BE49-F238E27FC236}">
                    <a16:creationId xmlns:a16="http://schemas.microsoft.com/office/drawing/2014/main" id="{EC5F7DF9-4EAB-4F21-87E8-38971DAB7C8D}"/>
                  </a:ext>
                </a:extLst>
              </p:cNvPr>
              <p:cNvSpPr>
                <a:spLocks noChangeArrowheads="1"/>
              </p:cNvSpPr>
              <p:nvPr/>
            </p:nvSpPr>
            <p:spPr bwMode="auto">
              <a:xfrm>
                <a:off x="3084" y="2232"/>
                <a:ext cx="1659" cy="1632"/>
              </a:xfrm>
              <a:prstGeom prst="ellipse">
                <a:avLst/>
              </a:prstGeom>
              <a:solidFill>
                <a:srgbClr val="FFCC00"/>
              </a:solidFill>
              <a:ln w="2857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endParaRPr lang="zh-CN" altLang="en-US"/>
              </a:p>
            </p:txBody>
          </p:sp>
          <p:sp>
            <p:nvSpPr>
              <p:cNvPr id="9234" name="Oval 46">
                <a:extLst>
                  <a:ext uri="{FF2B5EF4-FFF2-40B4-BE49-F238E27FC236}">
                    <a16:creationId xmlns:a16="http://schemas.microsoft.com/office/drawing/2014/main" id="{A36DD458-559C-46B0-A4C9-26B55ADC1BD2}"/>
                  </a:ext>
                </a:extLst>
              </p:cNvPr>
              <p:cNvSpPr>
                <a:spLocks noChangeArrowheads="1"/>
              </p:cNvSpPr>
              <p:nvPr/>
            </p:nvSpPr>
            <p:spPr bwMode="auto">
              <a:xfrm>
                <a:off x="3208" y="2335"/>
                <a:ext cx="1407" cy="1414"/>
              </a:xfrm>
              <a:prstGeom prst="ellipse">
                <a:avLst/>
              </a:prstGeom>
              <a:solidFill>
                <a:schemeClr val="bg1"/>
              </a:solidFill>
              <a:ln w="2857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endParaRPr lang="zh-CN" altLang="en-US"/>
              </a:p>
            </p:txBody>
          </p:sp>
          <p:sp>
            <p:nvSpPr>
              <p:cNvPr id="9235" name="Oval 47">
                <a:extLst>
                  <a:ext uri="{FF2B5EF4-FFF2-40B4-BE49-F238E27FC236}">
                    <a16:creationId xmlns:a16="http://schemas.microsoft.com/office/drawing/2014/main" id="{BF8EDC72-FD39-41C1-AA7D-FA15D0889D5F}"/>
                  </a:ext>
                </a:extLst>
              </p:cNvPr>
              <p:cNvSpPr>
                <a:spLocks noChangeArrowheads="1"/>
              </p:cNvSpPr>
              <p:nvPr/>
            </p:nvSpPr>
            <p:spPr bwMode="auto">
              <a:xfrm>
                <a:off x="3527" y="2684"/>
                <a:ext cx="745" cy="748"/>
              </a:xfrm>
              <a:prstGeom prst="ellipse">
                <a:avLst/>
              </a:prstGeom>
              <a:solidFill>
                <a:srgbClr val="FFCC00"/>
              </a:solidFill>
              <a:ln w="2857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endParaRPr lang="zh-CN" altLang="en-US"/>
              </a:p>
            </p:txBody>
          </p:sp>
          <p:sp>
            <p:nvSpPr>
              <p:cNvPr id="9236" name="Line 48">
                <a:extLst>
                  <a:ext uri="{FF2B5EF4-FFF2-40B4-BE49-F238E27FC236}">
                    <a16:creationId xmlns:a16="http://schemas.microsoft.com/office/drawing/2014/main" id="{308BC81D-897E-4485-8A3A-6BC8131AF68D}"/>
                  </a:ext>
                </a:extLst>
              </p:cNvPr>
              <p:cNvSpPr>
                <a:spLocks noChangeShapeType="1"/>
              </p:cNvSpPr>
              <p:nvPr/>
            </p:nvSpPr>
            <p:spPr bwMode="auto">
              <a:xfrm>
                <a:off x="3926" y="3044"/>
                <a:ext cx="346" cy="4"/>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9237" name="Line 49">
                <a:extLst>
                  <a:ext uri="{FF2B5EF4-FFF2-40B4-BE49-F238E27FC236}">
                    <a16:creationId xmlns:a16="http://schemas.microsoft.com/office/drawing/2014/main" id="{3FCE0EF6-79AC-4E40-AC91-3B94C81455BD}"/>
                  </a:ext>
                </a:extLst>
              </p:cNvPr>
              <p:cNvSpPr>
                <a:spLocks noChangeShapeType="1"/>
              </p:cNvSpPr>
              <p:nvPr/>
            </p:nvSpPr>
            <p:spPr bwMode="auto">
              <a:xfrm flipV="1">
                <a:off x="3918" y="2468"/>
                <a:ext cx="414" cy="576"/>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9238" name="Line 50">
                <a:extLst>
                  <a:ext uri="{FF2B5EF4-FFF2-40B4-BE49-F238E27FC236}">
                    <a16:creationId xmlns:a16="http://schemas.microsoft.com/office/drawing/2014/main" id="{2CB18D39-EF7A-4EB9-8EB6-C2C4EB1A4425}"/>
                  </a:ext>
                </a:extLst>
              </p:cNvPr>
              <p:cNvSpPr>
                <a:spLocks noChangeShapeType="1"/>
              </p:cNvSpPr>
              <p:nvPr/>
            </p:nvSpPr>
            <p:spPr bwMode="auto">
              <a:xfrm flipH="1" flipV="1">
                <a:off x="3527" y="2324"/>
                <a:ext cx="391" cy="720"/>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9239" name="Text Box 51">
                <a:extLst>
                  <a:ext uri="{FF2B5EF4-FFF2-40B4-BE49-F238E27FC236}">
                    <a16:creationId xmlns:a16="http://schemas.microsoft.com/office/drawing/2014/main" id="{07261656-4A0E-40C5-8BEF-0B6E5A69C75E}"/>
                  </a:ext>
                </a:extLst>
              </p:cNvPr>
              <p:cNvSpPr txBox="1">
                <a:spLocks noChangeArrowheads="1"/>
              </p:cNvSpPr>
              <p:nvPr/>
            </p:nvSpPr>
            <p:spPr bwMode="auto">
              <a:xfrm>
                <a:off x="3692" y="2852"/>
                <a:ext cx="244"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r>
                  <a:rPr lang="en-US" altLang="zh-CN"/>
                  <a:t>o</a:t>
                </a:r>
              </a:p>
            </p:txBody>
          </p:sp>
          <p:sp>
            <p:nvSpPr>
              <p:cNvPr id="9240" name="Text Box 52">
                <a:extLst>
                  <a:ext uri="{FF2B5EF4-FFF2-40B4-BE49-F238E27FC236}">
                    <a16:creationId xmlns:a16="http://schemas.microsoft.com/office/drawing/2014/main" id="{13424623-9CFA-44F1-9156-F574C01300A2}"/>
                  </a:ext>
                </a:extLst>
              </p:cNvPr>
              <p:cNvSpPr txBox="1">
                <a:spLocks noChangeArrowheads="1"/>
              </p:cNvSpPr>
              <p:nvPr/>
            </p:nvSpPr>
            <p:spPr bwMode="auto">
              <a:xfrm>
                <a:off x="3351" y="2425"/>
                <a:ext cx="427"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r>
                  <a:rPr lang="en-US" altLang="zh-CN" sz="2800" i="1"/>
                  <a:t>R</a:t>
                </a:r>
                <a:r>
                  <a:rPr lang="en-US" altLang="zh-CN" sz="2800" baseline="-25000"/>
                  <a:t>3</a:t>
                </a:r>
                <a:endParaRPr lang="en-US" altLang="zh-CN" sz="2800"/>
              </a:p>
            </p:txBody>
          </p:sp>
          <p:sp>
            <p:nvSpPr>
              <p:cNvPr id="9241" name="Text Box 53">
                <a:extLst>
                  <a:ext uri="{FF2B5EF4-FFF2-40B4-BE49-F238E27FC236}">
                    <a16:creationId xmlns:a16="http://schemas.microsoft.com/office/drawing/2014/main" id="{DC2FB4D0-D558-4BCB-859B-6198CFD12E7A}"/>
                  </a:ext>
                </a:extLst>
              </p:cNvPr>
              <p:cNvSpPr txBox="1">
                <a:spLocks noChangeArrowheads="1"/>
              </p:cNvSpPr>
              <p:nvPr/>
            </p:nvSpPr>
            <p:spPr bwMode="auto">
              <a:xfrm>
                <a:off x="3912" y="2353"/>
                <a:ext cx="341"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r>
                  <a:rPr lang="en-US" altLang="zh-CN" sz="2800" i="1"/>
                  <a:t>R</a:t>
                </a:r>
                <a:r>
                  <a:rPr lang="en-US" altLang="zh-CN" sz="2800" baseline="-25000"/>
                  <a:t>2</a:t>
                </a:r>
                <a:endParaRPr lang="en-US" altLang="zh-CN" sz="2800"/>
              </a:p>
            </p:txBody>
          </p:sp>
          <p:sp>
            <p:nvSpPr>
              <p:cNvPr id="9242" name="Text Box 54">
                <a:extLst>
                  <a:ext uri="{FF2B5EF4-FFF2-40B4-BE49-F238E27FC236}">
                    <a16:creationId xmlns:a16="http://schemas.microsoft.com/office/drawing/2014/main" id="{4E2F963C-5993-40D0-BF1A-3FCF24B5FD4D}"/>
                  </a:ext>
                </a:extLst>
              </p:cNvPr>
              <p:cNvSpPr txBox="1">
                <a:spLocks noChangeArrowheads="1"/>
              </p:cNvSpPr>
              <p:nvPr/>
            </p:nvSpPr>
            <p:spPr bwMode="auto">
              <a:xfrm>
                <a:off x="4257" y="2869"/>
                <a:ext cx="341"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r>
                  <a:rPr lang="en-US" altLang="zh-CN" sz="2800" i="1"/>
                  <a:t>R</a:t>
                </a:r>
                <a:r>
                  <a:rPr lang="en-US" altLang="zh-CN" sz="2800" baseline="-25000"/>
                  <a:t>1</a:t>
                </a:r>
                <a:endParaRPr lang="en-US" altLang="zh-CN" sz="2800"/>
              </a:p>
            </p:txBody>
          </p:sp>
          <p:grpSp>
            <p:nvGrpSpPr>
              <p:cNvPr id="9243" name="Group 55">
                <a:extLst>
                  <a:ext uri="{FF2B5EF4-FFF2-40B4-BE49-F238E27FC236}">
                    <a16:creationId xmlns:a16="http://schemas.microsoft.com/office/drawing/2014/main" id="{E9799D88-CDFB-4DEE-9DB5-6BCC198C6F25}"/>
                  </a:ext>
                </a:extLst>
              </p:cNvPr>
              <p:cNvGrpSpPr>
                <a:grpSpLocks/>
              </p:cNvGrpSpPr>
              <p:nvPr/>
            </p:nvGrpSpPr>
            <p:grpSpPr bwMode="auto">
              <a:xfrm>
                <a:off x="3804" y="3432"/>
                <a:ext cx="240" cy="240"/>
                <a:chOff x="1368" y="3648"/>
                <a:chExt cx="240" cy="240"/>
              </a:xfrm>
            </p:grpSpPr>
            <p:sp>
              <p:nvSpPr>
                <p:cNvPr id="9244" name="Line 56">
                  <a:extLst>
                    <a:ext uri="{FF2B5EF4-FFF2-40B4-BE49-F238E27FC236}">
                      <a16:creationId xmlns:a16="http://schemas.microsoft.com/office/drawing/2014/main" id="{D2739E8B-ADE4-4D67-8D2C-F28CD89A43B5}"/>
                    </a:ext>
                  </a:extLst>
                </p:cNvPr>
                <p:cNvSpPr>
                  <a:spLocks noChangeShapeType="1"/>
                </p:cNvSpPr>
                <p:nvPr/>
              </p:nvSpPr>
              <p:spPr bwMode="auto">
                <a:xfrm>
                  <a:off x="1488" y="3648"/>
                  <a:ext cx="0" cy="144"/>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9245" name="Line 57">
                  <a:extLst>
                    <a:ext uri="{FF2B5EF4-FFF2-40B4-BE49-F238E27FC236}">
                      <a16:creationId xmlns:a16="http://schemas.microsoft.com/office/drawing/2014/main" id="{D142F61C-3077-45FF-BCBD-9917A0AD5F4E}"/>
                    </a:ext>
                  </a:extLst>
                </p:cNvPr>
                <p:cNvSpPr>
                  <a:spLocks noChangeShapeType="1"/>
                </p:cNvSpPr>
                <p:nvPr/>
              </p:nvSpPr>
              <p:spPr bwMode="auto">
                <a:xfrm>
                  <a:off x="1368" y="3792"/>
                  <a:ext cx="240"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9246" name="Line 58">
                  <a:extLst>
                    <a:ext uri="{FF2B5EF4-FFF2-40B4-BE49-F238E27FC236}">
                      <a16:creationId xmlns:a16="http://schemas.microsoft.com/office/drawing/2014/main" id="{A050C325-07F9-41C3-B1CC-33BEB451961D}"/>
                    </a:ext>
                  </a:extLst>
                </p:cNvPr>
                <p:cNvSpPr>
                  <a:spLocks noChangeShapeType="1"/>
                </p:cNvSpPr>
                <p:nvPr/>
              </p:nvSpPr>
              <p:spPr bwMode="auto">
                <a:xfrm>
                  <a:off x="1428" y="3840"/>
                  <a:ext cx="144"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endParaRPr lang="zh-CN" altLang="en-US"/>
                </a:p>
              </p:txBody>
            </p:sp>
            <p:sp>
              <p:nvSpPr>
                <p:cNvPr id="9247" name="Line 59">
                  <a:extLst>
                    <a:ext uri="{FF2B5EF4-FFF2-40B4-BE49-F238E27FC236}">
                      <a16:creationId xmlns:a16="http://schemas.microsoft.com/office/drawing/2014/main" id="{0964BD8E-B98C-43DD-885A-FE46A1D4F60D}"/>
                    </a:ext>
                  </a:extLst>
                </p:cNvPr>
                <p:cNvSpPr>
                  <a:spLocks noChangeShapeType="1"/>
                </p:cNvSpPr>
                <p:nvPr/>
              </p:nvSpPr>
              <p:spPr bwMode="auto">
                <a:xfrm>
                  <a:off x="1452" y="3888"/>
                  <a:ext cx="96"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grpSp>
        </p:grpSp>
        <p:sp>
          <p:nvSpPr>
            <p:cNvPr id="9229" name="Rectangle 60">
              <a:extLst>
                <a:ext uri="{FF2B5EF4-FFF2-40B4-BE49-F238E27FC236}">
                  <a16:creationId xmlns:a16="http://schemas.microsoft.com/office/drawing/2014/main" id="{2E1315F5-7166-4A03-BEEF-5585A018782E}"/>
                </a:ext>
              </a:extLst>
            </p:cNvPr>
            <p:cNvSpPr>
              <a:spLocks noChangeArrowheads="1"/>
            </p:cNvSpPr>
            <p:nvPr/>
          </p:nvSpPr>
          <p:spPr bwMode="auto">
            <a:xfrm>
              <a:off x="912" y="1164"/>
              <a:ext cx="240" cy="24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endParaRPr lang="zh-CN" altLang="en-US"/>
            </a:p>
          </p:txBody>
        </p:sp>
        <p:sp>
          <p:nvSpPr>
            <p:cNvPr id="9230" name="Rectangle 61">
              <a:extLst>
                <a:ext uri="{FF2B5EF4-FFF2-40B4-BE49-F238E27FC236}">
                  <a16:creationId xmlns:a16="http://schemas.microsoft.com/office/drawing/2014/main" id="{E1141428-C914-43CA-8220-55D28AE8D698}"/>
                </a:ext>
              </a:extLst>
            </p:cNvPr>
            <p:cNvSpPr>
              <a:spLocks noChangeArrowheads="1"/>
            </p:cNvSpPr>
            <p:nvPr/>
          </p:nvSpPr>
          <p:spPr bwMode="auto">
            <a:xfrm>
              <a:off x="888" y="1075"/>
              <a:ext cx="304"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r>
                <a:rPr lang="en-US" altLang="zh-CN" sz="2800" i="1">
                  <a:solidFill>
                    <a:srgbClr val="FF0000"/>
                  </a:solidFill>
                </a:rPr>
                <a:t>q</a:t>
              </a:r>
              <a:r>
                <a:rPr lang="en-US" altLang="zh-CN" sz="2800" i="1" baseline="-25000">
                  <a:solidFill>
                    <a:srgbClr val="FF0000"/>
                  </a:solidFill>
                </a:rPr>
                <a:t>x</a:t>
              </a:r>
            </a:p>
          </p:txBody>
        </p:sp>
        <p:sp>
          <p:nvSpPr>
            <p:cNvPr id="9231" name="Rectangle 62">
              <a:extLst>
                <a:ext uri="{FF2B5EF4-FFF2-40B4-BE49-F238E27FC236}">
                  <a16:creationId xmlns:a16="http://schemas.microsoft.com/office/drawing/2014/main" id="{8B6E60E0-3E9D-4C1F-84D8-E5F0BCA27ADF}"/>
                </a:ext>
              </a:extLst>
            </p:cNvPr>
            <p:cNvSpPr>
              <a:spLocks noChangeArrowheads="1"/>
            </p:cNvSpPr>
            <p:nvPr/>
          </p:nvSpPr>
          <p:spPr bwMode="auto">
            <a:xfrm>
              <a:off x="1284" y="564"/>
              <a:ext cx="379"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r>
                <a:rPr lang="en-US" altLang="en-US" sz="2800">
                  <a:solidFill>
                    <a:srgbClr val="FF0000"/>
                  </a:solidFill>
                </a:rPr>
                <a:t>-</a:t>
              </a:r>
              <a:r>
                <a:rPr lang="en-US" altLang="zh-CN" sz="2800" i="1">
                  <a:solidFill>
                    <a:srgbClr val="FF0000"/>
                  </a:solidFill>
                </a:rPr>
                <a:t>q</a:t>
              </a:r>
              <a:r>
                <a:rPr lang="en-US" altLang="zh-CN" sz="2800" i="1" baseline="-25000">
                  <a:solidFill>
                    <a:srgbClr val="FF0000"/>
                  </a:solidFill>
                </a:rPr>
                <a:t>x</a:t>
              </a:r>
            </a:p>
          </p:txBody>
        </p:sp>
        <p:sp>
          <p:nvSpPr>
            <p:cNvPr id="9232" name="Rectangle 63">
              <a:extLst>
                <a:ext uri="{FF2B5EF4-FFF2-40B4-BE49-F238E27FC236}">
                  <a16:creationId xmlns:a16="http://schemas.microsoft.com/office/drawing/2014/main" id="{80B5313B-FAFE-4AB6-BF71-C920B525B775}"/>
                </a:ext>
              </a:extLst>
            </p:cNvPr>
            <p:cNvSpPr>
              <a:spLocks noChangeArrowheads="1"/>
            </p:cNvSpPr>
            <p:nvPr/>
          </p:nvSpPr>
          <p:spPr bwMode="auto">
            <a:xfrm>
              <a:off x="1728" y="516"/>
              <a:ext cx="567"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r>
                <a:rPr lang="en-US" altLang="zh-CN" sz="2800" i="1">
                  <a:solidFill>
                    <a:srgbClr val="FF0000"/>
                  </a:solidFill>
                </a:rPr>
                <a:t>q</a:t>
              </a:r>
              <a:r>
                <a:rPr lang="en-US" altLang="zh-CN" sz="2800" i="1" baseline="-25000">
                  <a:solidFill>
                    <a:srgbClr val="FF0000"/>
                  </a:solidFill>
                </a:rPr>
                <a:t>x </a:t>
              </a:r>
              <a:r>
                <a:rPr lang="en-US" altLang="zh-CN" sz="2800">
                  <a:solidFill>
                    <a:srgbClr val="FF0000"/>
                  </a:solidFill>
                </a:rPr>
                <a:t>-</a:t>
              </a:r>
              <a:r>
                <a:rPr lang="en-US" altLang="zh-CN" sz="2800" i="1" baseline="-25000">
                  <a:solidFill>
                    <a:srgbClr val="FF0000"/>
                  </a:solidFill>
                </a:rPr>
                <a:t> </a:t>
              </a:r>
              <a:r>
                <a:rPr lang="en-US" altLang="zh-CN" sz="2800" i="1">
                  <a:solidFill>
                    <a:srgbClr val="FF0000"/>
                  </a:solidFill>
                </a:rPr>
                <a:t>q</a:t>
              </a:r>
            </a:p>
          </p:txBody>
        </p:sp>
      </p:grpSp>
      <p:sp>
        <p:nvSpPr>
          <p:cNvPr id="13390" name="Text Box 78">
            <a:extLst>
              <a:ext uri="{FF2B5EF4-FFF2-40B4-BE49-F238E27FC236}">
                <a16:creationId xmlns:a16="http://schemas.microsoft.com/office/drawing/2014/main" id="{59486315-90EA-42B3-B5E0-9019B1E2C67E}"/>
              </a:ext>
            </a:extLst>
          </p:cNvPr>
          <p:cNvSpPr txBox="1">
            <a:spLocks noChangeArrowheads="1"/>
          </p:cNvSpPr>
          <p:nvPr/>
        </p:nvSpPr>
        <p:spPr bwMode="auto">
          <a:xfrm>
            <a:off x="1331913" y="404813"/>
            <a:ext cx="4535487"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just" eaLnBrk="1" hangingPunct="1">
              <a:spcBef>
                <a:spcPct val="50000"/>
              </a:spcBef>
              <a:buFontTx/>
              <a:buNone/>
            </a:pPr>
            <a:r>
              <a:rPr lang="zh-CN" altLang="en-US" sz="2800">
                <a:solidFill>
                  <a:srgbClr val="FF3300"/>
                </a:solidFill>
              </a:rPr>
              <a:t>方法一：</a:t>
            </a:r>
            <a:r>
              <a:rPr lang="zh-CN" altLang="en-US" sz="2800">
                <a:solidFill>
                  <a:srgbClr val="0000FF"/>
                </a:solidFill>
              </a:rPr>
              <a:t>电势定义法</a:t>
            </a:r>
          </a:p>
        </p:txBody>
      </p:sp>
      <p:graphicFrame>
        <p:nvGraphicFramePr>
          <p:cNvPr id="13392" name="Object 80">
            <a:extLst>
              <a:ext uri="{FF2B5EF4-FFF2-40B4-BE49-F238E27FC236}">
                <a16:creationId xmlns:a16="http://schemas.microsoft.com/office/drawing/2014/main" id="{674F8509-4E09-4C02-A493-C690FD9A528A}"/>
              </a:ext>
            </a:extLst>
          </p:cNvPr>
          <p:cNvGraphicFramePr>
            <a:graphicFrameLocks noChangeAspect="1"/>
          </p:cNvGraphicFramePr>
          <p:nvPr/>
        </p:nvGraphicFramePr>
        <p:xfrm>
          <a:off x="827088" y="1109663"/>
          <a:ext cx="2603500" cy="1312862"/>
        </p:xfrm>
        <a:graphic>
          <a:graphicData uri="http://schemas.openxmlformats.org/presentationml/2006/ole">
            <mc:AlternateContent xmlns:mc="http://schemas.openxmlformats.org/markup-compatibility/2006">
              <mc:Choice xmlns:v="urn:schemas-microsoft-com:vml" Requires="v">
                <p:oleObj spid="_x0000_s9253" name="公式" r:id="rId3" imgW="977476" imgH="495085" progId="Equation.3">
                  <p:embed/>
                </p:oleObj>
              </mc:Choice>
              <mc:Fallback>
                <p:oleObj name="公式" r:id="rId3" imgW="977476" imgH="495085" progId="Equation.3">
                  <p:embed/>
                  <p:pic>
                    <p:nvPicPr>
                      <p:cNvPr id="0" name="Object 8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7088" y="1109663"/>
                        <a:ext cx="2603500" cy="13128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13393" name="Object 81">
            <a:extLst>
              <a:ext uri="{FF2B5EF4-FFF2-40B4-BE49-F238E27FC236}">
                <a16:creationId xmlns:a16="http://schemas.microsoft.com/office/drawing/2014/main" id="{65B06573-EAE6-4D25-B4ED-DBB942C79A1C}"/>
              </a:ext>
            </a:extLst>
          </p:cNvPr>
          <p:cNvGraphicFramePr>
            <a:graphicFrameLocks noChangeAspect="1"/>
          </p:cNvGraphicFramePr>
          <p:nvPr/>
        </p:nvGraphicFramePr>
        <p:xfrm>
          <a:off x="1822450" y="3932238"/>
          <a:ext cx="3254375" cy="1025525"/>
        </p:xfrm>
        <a:graphic>
          <a:graphicData uri="http://schemas.openxmlformats.org/presentationml/2006/ole">
            <mc:AlternateContent xmlns:mc="http://schemas.openxmlformats.org/markup-compatibility/2006">
              <mc:Choice xmlns:v="urn:schemas-microsoft-com:vml" Requires="v">
                <p:oleObj spid="_x0000_s9254" name="公式" r:id="rId5" imgW="1651000" imgH="444500" progId="Equation.3">
                  <p:embed/>
                </p:oleObj>
              </mc:Choice>
              <mc:Fallback>
                <p:oleObj name="公式" r:id="rId5" imgW="1651000" imgH="444500" progId="Equation.3">
                  <p:embed/>
                  <p:pic>
                    <p:nvPicPr>
                      <p:cNvPr id="0" name="Object 8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822450" y="3932238"/>
                        <a:ext cx="3254375" cy="10255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3394" name="Line 82">
            <a:extLst>
              <a:ext uri="{FF2B5EF4-FFF2-40B4-BE49-F238E27FC236}">
                <a16:creationId xmlns:a16="http://schemas.microsoft.com/office/drawing/2014/main" id="{3D090048-F3E6-4177-9C26-4D8EB8D6F10F}"/>
              </a:ext>
            </a:extLst>
          </p:cNvPr>
          <p:cNvSpPr>
            <a:spLocks noChangeShapeType="1"/>
          </p:cNvSpPr>
          <p:nvPr/>
        </p:nvSpPr>
        <p:spPr bwMode="auto">
          <a:xfrm>
            <a:off x="814388" y="4508500"/>
            <a:ext cx="457200" cy="0"/>
          </a:xfrm>
          <a:prstGeom prst="line">
            <a:avLst/>
          </a:prstGeom>
          <a:noFill/>
          <a:ln w="57150">
            <a:solidFill>
              <a:srgbClr val="FF3300"/>
            </a:solidFill>
            <a:round/>
            <a:headEnd/>
            <a:tailEnd type="stealth" w="med"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graphicFrame>
        <p:nvGraphicFramePr>
          <p:cNvPr id="13395" name="Object 83">
            <a:extLst>
              <a:ext uri="{FF2B5EF4-FFF2-40B4-BE49-F238E27FC236}">
                <a16:creationId xmlns:a16="http://schemas.microsoft.com/office/drawing/2014/main" id="{F93B8BD8-10C7-4D96-9E1A-BEAA0CE69BE3}"/>
              </a:ext>
            </a:extLst>
          </p:cNvPr>
          <p:cNvGraphicFramePr>
            <a:graphicFrameLocks noChangeAspect="1"/>
          </p:cNvGraphicFramePr>
          <p:nvPr/>
        </p:nvGraphicFramePr>
        <p:xfrm>
          <a:off x="339725" y="5068888"/>
          <a:ext cx="4835525" cy="1233487"/>
        </p:xfrm>
        <a:graphic>
          <a:graphicData uri="http://schemas.openxmlformats.org/presentationml/2006/ole">
            <mc:AlternateContent xmlns:mc="http://schemas.openxmlformats.org/markup-compatibility/2006">
              <mc:Choice xmlns:v="urn:schemas-microsoft-com:vml" Requires="v">
                <p:oleObj spid="_x0000_s9255" name="公式" r:id="rId7" imgW="2082800" imgH="495300" progId="Equation.3">
                  <p:embed/>
                </p:oleObj>
              </mc:Choice>
              <mc:Fallback>
                <p:oleObj name="公式" r:id="rId7" imgW="2082800" imgH="495300" progId="Equation.3">
                  <p:embed/>
                  <p:pic>
                    <p:nvPicPr>
                      <p:cNvPr id="0" name="Object 83"/>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39725" y="5068888"/>
                        <a:ext cx="4835525" cy="12334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13397" name="Object 85">
            <a:extLst>
              <a:ext uri="{FF2B5EF4-FFF2-40B4-BE49-F238E27FC236}">
                <a16:creationId xmlns:a16="http://schemas.microsoft.com/office/drawing/2014/main" id="{5BCC9D83-166F-4886-81B2-E26C6C2FCF1E}"/>
              </a:ext>
            </a:extLst>
          </p:cNvPr>
          <p:cNvGraphicFramePr>
            <a:graphicFrameLocks noChangeAspect="1"/>
          </p:cNvGraphicFramePr>
          <p:nvPr/>
        </p:nvGraphicFramePr>
        <p:xfrm>
          <a:off x="5372100" y="5157788"/>
          <a:ext cx="3771900" cy="1104900"/>
        </p:xfrm>
        <a:graphic>
          <a:graphicData uri="http://schemas.openxmlformats.org/presentationml/2006/ole">
            <mc:AlternateContent xmlns:mc="http://schemas.openxmlformats.org/markup-compatibility/2006">
              <mc:Choice xmlns:v="urn:schemas-microsoft-com:vml" Requires="v">
                <p:oleObj spid="_x0000_s9256" name="公式" r:id="rId9" imgW="1879600" imgH="444500" progId="Equation.3">
                  <p:embed/>
                </p:oleObj>
              </mc:Choice>
              <mc:Fallback>
                <p:oleObj name="公式" r:id="rId9" imgW="1879600" imgH="444500" progId="Equation.3">
                  <p:embed/>
                  <p:pic>
                    <p:nvPicPr>
                      <p:cNvPr id="0" name="Object 85"/>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5372100" y="5157788"/>
                        <a:ext cx="3771900" cy="11049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13399" name="Object 87">
            <a:extLst>
              <a:ext uri="{FF2B5EF4-FFF2-40B4-BE49-F238E27FC236}">
                <a16:creationId xmlns:a16="http://schemas.microsoft.com/office/drawing/2014/main" id="{55764E6C-5F4D-4386-B79A-E58D6BA7E0DC}"/>
              </a:ext>
            </a:extLst>
          </p:cNvPr>
          <p:cNvGraphicFramePr>
            <a:graphicFrameLocks noChangeAspect="1"/>
          </p:cNvGraphicFramePr>
          <p:nvPr/>
        </p:nvGraphicFramePr>
        <p:xfrm>
          <a:off x="1476375" y="2611438"/>
          <a:ext cx="2603500" cy="1249362"/>
        </p:xfrm>
        <a:graphic>
          <a:graphicData uri="http://schemas.openxmlformats.org/presentationml/2006/ole">
            <mc:AlternateContent xmlns:mc="http://schemas.openxmlformats.org/markup-compatibility/2006">
              <mc:Choice xmlns:v="urn:schemas-microsoft-com:vml" Requires="v">
                <p:oleObj spid="_x0000_s9257" name="公式" r:id="rId11" imgW="977900" imgH="469900" progId="Equation.3">
                  <p:embed/>
                </p:oleObj>
              </mc:Choice>
              <mc:Fallback>
                <p:oleObj name="公式" r:id="rId11" imgW="977900" imgH="469900" progId="Equation.3">
                  <p:embed/>
                  <p:pic>
                    <p:nvPicPr>
                      <p:cNvPr id="0" name="Object 87"/>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476375" y="2611438"/>
                        <a:ext cx="2603500" cy="12493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nodeType="afterEffect">
                                  <p:stCondLst>
                                    <p:cond delay="0"/>
                                  </p:stCondLst>
                                  <p:childTnLst>
                                    <p:set>
                                      <p:cBhvr>
                                        <p:cTn id="6" dur="1" fill="hold">
                                          <p:stCondLst>
                                            <p:cond delay="0"/>
                                          </p:stCondLst>
                                        </p:cTn>
                                        <p:tgtEl>
                                          <p:spTgt spid="13398"/>
                                        </p:tgtEl>
                                        <p:attrNameLst>
                                          <p:attrName>style.visibility</p:attrName>
                                        </p:attrNameLst>
                                      </p:cBhvr>
                                      <p:to>
                                        <p:strVal val="visible"/>
                                      </p:to>
                                    </p:set>
                                    <p:animEffect transition="in" filter="box(out)">
                                      <p:cBhvr>
                                        <p:cTn id="7" dur="500"/>
                                        <p:tgtEl>
                                          <p:spTgt spid="1339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iterate type="wd">
                                    <p:tmPct val="100000"/>
                                  </p:iterate>
                                  <p:childTnLst>
                                    <p:set>
                                      <p:cBhvr>
                                        <p:cTn id="11" dur="1" fill="hold">
                                          <p:stCondLst>
                                            <p:cond delay="0"/>
                                          </p:stCondLst>
                                        </p:cTn>
                                        <p:tgtEl>
                                          <p:spTgt spid="13353"/>
                                        </p:tgtEl>
                                        <p:attrNameLst>
                                          <p:attrName>style.visibility</p:attrName>
                                        </p:attrNameLst>
                                      </p:cBhvr>
                                      <p:to>
                                        <p:strVal val="visible"/>
                                      </p:to>
                                    </p:set>
                                    <p:animEffect transition="in" filter="wipe(left)">
                                      <p:cBhvr>
                                        <p:cTn id="12" dur="300"/>
                                        <p:tgtEl>
                                          <p:spTgt spid="13353"/>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3390"/>
                                        </p:tgtEl>
                                        <p:attrNameLst>
                                          <p:attrName>style.visibility</p:attrName>
                                        </p:attrNameLst>
                                      </p:cBhvr>
                                      <p:to>
                                        <p:strVal val="visible"/>
                                      </p:to>
                                    </p:set>
                                    <p:animEffect transition="in" filter="wipe(left)">
                                      <p:cBhvr>
                                        <p:cTn id="17" dur="500"/>
                                        <p:tgtEl>
                                          <p:spTgt spid="13390"/>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nodeType="clickEffect">
                                  <p:stCondLst>
                                    <p:cond delay="0"/>
                                  </p:stCondLst>
                                  <p:childTnLst>
                                    <p:set>
                                      <p:cBhvr>
                                        <p:cTn id="21" dur="1" fill="hold">
                                          <p:stCondLst>
                                            <p:cond delay="0"/>
                                          </p:stCondLst>
                                        </p:cTn>
                                        <p:tgtEl>
                                          <p:spTgt spid="13392"/>
                                        </p:tgtEl>
                                        <p:attrNameLst>
                                          <p:attrName>style.visibility</p:attrName>
                                        </p:attrNameLst>
                                      </p:cBhvr>
                                      <p:to>
                                        <p:strVal val="visible"/>
                                      </p:to>
                                    </p:set>
                                    <p:animEffect transition="in" filter="wipe(left)">
                                      <p:cBhvr>
                                        <p:cTn id="22" dur="500"/>
                                        <p:tgtEl>
                                          <p:spTgt spid="13392"/>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8" fill="hold" nodeType="clickEffect">
                                  <p:stCondLst>
                                    <p:cond delay="0"/>
                                  </p:stCondLst>
                                  <p:childTnLst>
                                    <p:set>
                                      <p:cBhvr>
                                        <p:cTn id="26" dur="1" fill="hold">
                                          <p:stCondLst>
                                            <p:cond delay="0"/>
                                          </p:stCondLst>
                                        </p:cTn>
                                        <p:tgtEl>
                                          <p:spTgt spid="13399"/>
                                        </p:tgtEl>
                                        <p:attrNameLst>
                                          <p:attrName>style.visibility</p:attrName>
                                        </p:attrNameLst>
                                      </p:cBhvr>
                                      <p:to>
                                        <p:strVal val="visible"/>
                                      </p:to>
                                    </p:set>
                                    <p:animEffect transition="in" filter="wipe(left)">
                                      <p:cBhvr>
                                        <p:cTn id="27" dur="500"/>
                                        <p:tgtEl>
                                          <p:spTgt spid="13399"/>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22" presetClass="entr" presetSubtype="8" fill="hold" nodeType="clickEffect">
                                  <p:stCondLst>
                                    <p:cond delay="0"/>
                                  </p:stCondLst>
                                  <p:childTnLst>
                                    <p:set>
                                      <p:cBhvr>
                                        <p:cTn id="31" dur="1" fill="hold">
                                          <p:stCondLst>
                                            <p:cond delay="0"/>
                                          </p:stCondLst>
                                        </p:cTn>
                                        <p:tgtEl>
                                          <p:spTgt spid="13394"/>
                                        </p:tgtEl>
                                        <p:attrNameLst>
                                          <p:attrName>style.visibility</p:attrName>
                                        </p:attrNameLst>
                                      </p:cBhvr>
                                      <p:to>
                                        <p:strVal val="visible"/>
                                      </p:to>
                                    </p:set>
                                    <p:animEffect transition="in" filter="wipe(left)">
                                      <p:cBhvr>
                                        <p:cTn id="32" dur="500"/>
                                        <p:tgtEl>
                                          <p:spTgt spid="13394"/>
                                        </p:tgtEl>
                                      </p:cBhvr>
                                    </p:animEffect>
                                  </p:childTnLst>
                                </p:cTn>
                              </p:par>
                            </p:childTnLst>
                          </p:cTn>
                        </p:par>
                        <p:par>
                          <p:cTn id="33" fill="hold" nodeType="afterGroup">
                            <p:stCondLst>
                              <p:cond delay="500"/>
                            </p:stCondLst>
                            <p:childTnLst>
                              <p:par>
                                <p:cTn id="34" presetID="22" presetClass="entr" presetSubtype="8" fill="hold" nodeType="afterEffect">
                                  <p:stCondLst>
                                    <p:cond delay="0"/>
                                  </p:stCondLst>
                                  <p:childTnLst>
                                    <p:set>
                                      <p:cBhvr>
                                        <p:cTn id="35" dur="1" fill="hold">
                                          <p:stCondLst>
                                            <p:cond delay="0"/>
                                          </p:stCondLst>
                                        </p:cTn>
                                        <p:tgtEl>
                                          <p:spTgt spid="13393"/>
                                        </p:tgtEl>
                                        <p:attrNameLst>
                                          <p:attrName>style.visibility</p:attrName>
                                        </p:attrNameLst>
                                      </p:cBhvr>
                                      <p:to>
                                        <p:strVal val="visible"/>
                                      </p:to>
                                    </p:set>
                                    <p:animEffect transition="in" filter="wipe(left)">
                                      <p:cBhvr>
                                        <p:cTn id="36" dur="500"/>
                                        <p:tgtEl>
                                          <p:spTgt spid="13393"/>
                                        </p:tgtEl>
                                      </p:cBhvr>
                                    </p:animEffect>
                                  </p:childTnLst>
                                </p:cTn>
                              </p:par>
                            </p:childTnLst>
                          </p:cTn>
                        </p:par>
                      </p:childTnLst>
                    </p:cTn>
                  </p:par>
                  <p:par>
                    <p:cTn id="37" fill="hold" nodeType="clickPar">
                      <p:stCondLst>
                        <p:cond delay="indefinite"/>
                      </p:stCondLst>
                      <p:childTnLst>
                        <p:par>
                          <p:cTn id="38" fill="hold" nodeType="withGroup">
                            <p:stCondLst>
                              <p:cond delay="0"/>
                            </p:stCondLst>
                            <p:childTnLst>
                              <p:par>
                                <p:cTn id="39" presetID="22" presetClass="entr" presetSubtype="8" fill="hold" nodeType="clickEffect">
                                  <p:stCondLst>
                                    <p:cond delay="0"/>
                                  </p:stCondLst>
                                  <p:childTnLst>
                                    <p:set>
                                      <p:cBhvr>
                                        <p:cTn id="40" dur="1" fill="hold">
                                          <p:stCondLst>
                                            <p:cond delay="0"/>
                                          </p:stCondLst>
                                        </p:cTn>
                                        <p:tgtEl>
                                          <p:spTgt spid="13395"/>
                                        </p:tgtEl>
                                        <p:attrNameLst>
                                          <p:attrName>style.visibility</p:attrName>
                                        </p:attrNameLst>
                                      </p:cBhvr>
                                      <p:to>
                                        <p:strVal val="visible"/>
                                      </p:to>
                                    </p:set>
                                    <p:animEffect transition="in" filter="wipe(left)">
                                      <p:cBhvr>
                                        <p:cTn id="41" dur="500"/>
                                        <p:tgtEl>
                                          <p:spTgt spid="13395"/>
                                        </p:tgtEl>
                                      </p:cBhvr>
                                    </p:animEffect>
                                  </p:childTnLst>
                                </p:cTn>
                              </p:par>
                            </p:childTnLst>
                          </p:cTn>
                        </p:par>
                      </p:childTnLst>
                    </p:cTn>
                  </p:par>
                  <p:par>
                    <p:cTn id="42" fill="hold" nodeType="clickPar">
                      <p:stCondLst>
                        <p:cond delay="indefinite"/>
                      </p:stCondLst>
                      <p:childTnLst>
                        <p:par>
                          <p:cTn id="43" fill="hold" nodeType="withGroup">
                            <p:stCondLst>
                              <p:cond delay="0"/>
                            </p:stCondLst>
                            <p:childTnLst>
                              <p:par>
                                <p:cTn id="44" presetID="22" presetClass="entr" presetSubtype="8" fill="hold" nodeType="clickEffect">
                                  <p:stCondLst>
                                    <p:cond delay="0"/>
                                  </p:stCondLst>
                                  <p:childTnLst>
                                    <p:set>
                                      <p:cBhvr>
                                        <p:cTn id="45" dur="1" fill="hold">
                                          <p:stCondLst>
                                            <p:cond delay="0"/>
                                          </p:stCondLst>
                                        </p:cTn>
                                        <p:tgtEl>
                                          <p:spTgt spid="13397"/>
                                        </p:tgtEl>
                                        <p:attrNameLst>
                                          <p:attrName>style.visibility</p:attrName>
                                        </p:attrNameLst>
                                      </p:cBhvr>
                                      <p:to>
                                        <p:strVal val="visible"/>
                                      </p:to>
                                    </p:set>
                                    <p:animEffect transition="in" filter="wipe(left)">
                                      <p:cBhvr>
                                        <p:cTn id="46" dur="500"/>
                                        <p:tgtEl>
                                          <p:spTgt spid="1339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53" grpId="0" autoUpdateAnimBg="0"/>
      <p:bldP spid="13390" grpId="0"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灯片编号占位符 3">
            <a:extLst>
              <a:ext uri="{FF2B5EF4-FFF2-40B4-BE49-F238E27FC236}">
                <a16:creationId xmlns:a16="http://schemas.microsoft.com/office/drawing/2014/main" id="{A1BB24AF-5470-4CCC-A220-D4893C5CA984}"/>
              </a:ext>
            </a:extLst>
          </p:cNvPr>
          <p:cNvSpPr>
            <a:spLocks noGrp="1"/>
          </p:cNvSpPr>
          <p:nvPr>
            <p:ph type="sldNum" sz="quarter" idx="12"/>
          </p:nvPr>
        </p:nvSpPr>
        <p:spPr>
          <a:noFill/>
        </p:spPr>
        <p:txBody>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spcBef>
                <a:spcPct val="0"/>
              </a:spcBef>
              <a:buFontTx/>
              <a:buNone/>
            </a:pPr>
            <a:fld id="{526DF4C7-E9B7-4B61-975E-DE3D70197E18}" type="slidenum">
              <a:rPr lang="en-US" altLang="zh-CN" sz="1400" smtClean="0"/>
              <a:pPr>
                <a:spcBef>
                  <a:spcPct val="0"/>
                </a:spcBef>
                <a:buFontTx/>
                <a:buNone/>
              </a:pPr>
              <a:t>8</a:t>
            </a:fld>
            <a:endParaRPr lang="en-US" altLang="zh-CN" sz="1400"/>
          </a:p>
        </p:txBody>
      </p:sp>
      <p:sp>
        <p:nvSpPr>
          <p:cNvPr id="68612" name="Text Box 4">
            <a:extLst>
              <a:ext uri="{FF2B5EF4-FFF2-40B4-BE49-F238E27FC236}">
                <a16:creationId xmlns:a16="http://schemas.microsoft.com/office/drawing/2014/main" id="{59312A27-7A8B-4001-9860-338702A9379B}"/>
              </a:ext>
            </a:extLst>
          </p:cNvPr>
          <p:cNvSpPr txBox="1">
            <a:spLocks noChangeArrowheads="1"/>
          </p:cNvSpPr>
          <p:nvPr/>
        </p:nvSpPr>
        <p:spPr bwMode="auto">
          <a:xfrm>
            <a:off x="395288" y="404813"/>
            <a:ext cx="4130675"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just" eaLnBrk="1" hangingPunct="1">
              <a:spcBef>
                <a:spcPct val="50000"/>
              </a:spcBef>
              <a:buFontTx/>
              <a:buNone/>
            </a:pPr>
            <a:r>
              <a:rPr lang="zh-CN" altLang="en-US" sz="2800">
                <a:solidFill>
                  <a:srgbClr val="FF3300"/>
                </a:solidFill>
              </a:rPr>
              <a:t>方法二：</a:t>
            </a:r>
            <a:r>
              <a:rPr lang="zh-CN" altLang="en-US" sz="2800">
                <a:solidFill>
                  <a:srgbClr val="0000FF"/>
                </a:solidFill>
              </a:rPr>
              <a:t>电势叠加法</a:t>
            </a:r>
          </a:p>
        </p:txBody>
      </p:sp>
      <p:graphicFrame>
        <p:nvGraphicFramePr>
          <p:cNvPr id="68614" name="Object 6">
            <a:extLst>
              <a:ext uri="{FF2B5EF4-FFF2-40B4-BE49-F238E27FC236}">
                <a16:creationId xmlns:a16="http://schemas.microsoft.com/office/drawing/2014/main" id="{45FDF6A8-11B1-494B-8DFE-D669156FEBBB}"/>
              </a:ext>
            </a:extLst>
          </p:cNvPr>
          <p:cNvGraphicFramePr>
            <a:graphicFrameLocks noChangeAspect="1"/>
          </p:cNvGraphicFramePr>
          <p:nvPr/>
        </p:nvGraphicFramePr>
        <p:xfrm>
          <a:off x="241300" y="1054100"/>
          <a:ext cx="1295400" cy="1077913"/>
        </p:xfrm>
        <a:graphic>
          <a:graphicData uri="http://schemas.openxmlformats.org/presentationml/2006/ole">
            <mc:AlternateContent xmlns:mc="http://schemas.openxmlformats.org/markup-compatibility/2006">
              <mc:Choice xmlns:v="urn:schemas-microsoft-com:vml" Requires="v">
                <p:oleObj spid="_x0000_s10281" name="公式" r:id="rId3" imgW="533169" imgH="444307" progId="Equation.3">
                  <p:embed/>
                </p:oleObj>
              </mc:Choice>
              <mc:Fallback>
                <p:oleObj name="公式" r:id="rId3" imgW="533169" imgH="444307" progId="Equation.3">
                  <p:embed/>
                  <p:pic>
                    <p:nvPicPr>
                      <p:cNvPr id="0" name="Object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1300" y="1054100"/>
                        <a:ext cx="1295400" cy="10779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68615" name="Object 7">
            <a:extLst>
              <a:ext uri="{FF2B5EF4-FFF2-40B4-BE49-F238E27FC236}">
                <a16:creationId xmlns:a16="http://schemas.microsoft.com/office/drawing/2014/main" id="{B17DB7A5-7B54-41C6-A7CB-8144A43ECC46}"/>
              </a:ext>
            </a:extLst>
          </p:cNvPr>
          <p:cNvGraphicFramePr>
            <a:graphicFrameLocks noChangeAspect="1"/>
          </p:cNvGraphicFramePr>
          <p:nvPr/>
        </p:nvGraphicFramePr>
        <p:xfrm>
          <a:off x="1501775" y="1052513"/>
          <a:ext cx="1581150" cy="1081087"/>
        </p:xfrm>
        <a:graphic>
          <a:graphicData uri="http://schemas.openxmlformats.org/presentationml/2006/ole">
            <mc:AlternateContent xmlns:mc="http://schemas.openxmlformats.org/markup-compatibility/2006">
              <mc:Choice xmlns:v="urn:schemas-microsoft-com:vml" Requires="v">
                <p:oleObj spid="_x0000_s10282" name="公式" r:id="rId5" imgW="647419" imgH="444307" progId="Equation.3">
                  <p:embed/>
                </p:oleObj>
              </mc:Choice>
              <mc:Fallback>
                <p:oleObj name="公式" r:id="rId5" imgW="647419" imgH="444307" progId="Equation.3">
                  <p:embed/>
                  <p:pic>
                    <p:nvPicPr>
                      <p:cNvPr id="0" name="Object 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501775" y="1052513"/>
                        <a:ext cx="1581150" cy="10810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68616" name="Object 8">
            <a:extLst>
              <a:ext uri="{FF2B5EF4-FFF2-40B4-BE49-F238E27FC236}">
                <a16:creationId xmlns:a16="http://schemas.microsoft.com/office/drawing/2014/main" id="{8381AC14-B3F3-4104-88D2-A788CF0B0C87}"/>
              </a:ext>
            </a:extLst>
          </p:cNvPr>
          <p:cNvGraphicFramePr>
            <a:graphicFrameLocks noChangeAspect="1"/>
          </p:cNvGraphicFramePr>
          <p:nvPr/>
        </p:nvGraphicFramePr>
        <p:xfrm>
          <a:off x="3063875" y="1052513"/>
          <a:ext cx="1619250" cy="1106487"/>
        </p:xfrm>
        <a:graphic>
          <a:graphicData uri="http://schemas.openxmlformats.org/presentationml/2006/ole">
            <mc:AlternateContent xmlns:mc="http://schemas.openxmlformats.org/markup-compatibility/2006">
              <mc:Choice xmlns:v="urn:schemas-microsoft-com:vml" Requires="v">
                <p:oleObj spid="_x0000_s10283" name="公式" r:id="rId7" imgW="647419" imgH="444307" progId="Equation.3">
                  <p:embed/>
                </p:oleObj>
              </mc:Choice>
              <mc:Fallback>
                <p:oleObj name="公式" r:id="rId7" imgW="647419" imgH="444307" progId="Equation.3">
                  <p:embed/>
                  <p:pic>
                    <p:nvPicPr>
                      <p:cNvPr id="0" name="Object 8"/>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063875" y="1052513"/>
                        <a:ext cx="1619250" cy="11064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68617" name="Object 9">
            <a:extLst>
              <a:ext uri="{FF2B5EF4-FFF2-40B4-BE49-F238E27FC236}">
                <a16:creationId xmlns:a16="http://schemas.microsoft.com/office/drawing/2014/main" id="{E30C5405-1401-4507-963B-349FFE745108}"/>
              </a:ext>
            </a:extLst>
          </p:cNvPr>
          <p:cNvGraphicFramePr>
            <a:graphicFrameLocks noChangeAspect="1"/>
          </p:cNvGraphicFramePr>
          <p:nvPr/>
        </p:nvGraphicFramePr>
        <p:xfrm>
          <a:off x="4702175" y="1357313"/>
          <a:ext cx="590550" cy="433387"/>
        </p:xfrm>
        <a:graphic>
          <a:graphicData uri="http://schemas.openxmlformats.org/presentationml/2006/ole">
            <mc:AlternateContent xmlns:mc="http://schemas.openxmlformats.org/markup-compatibility/2006">
              <mc:Choice xmlns:v="urn:schemas-microsoft-com:vml" Requires="v">
                <p:oleObj spid="_x0000_s10284" name="公式" r:id="rId9" imgW="241091" imgH="177646" progId="Equation.3">
                  <p:embed/>
                </p:oleObj>
              </mc:Choice>
              <mc:Fallback>
                <p:oleObj name="公式" r:id="rId9" imgW="241091" imgH="177646" progId="Equation.3">
                  <p:embed/>
                  <p:pic>
                    <p:nvPicPr>
                      <p:cNvPr id="0" name="Object 9"/>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702175" y="1357313"/>
                        <a:ext cx="590550" cy="4333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68618" name="Object 10">
            <a:extLst>
              <a:ext uri="{FF2B5EF4-FFF2-40B4-BE49-F238E27FC236}">
                <a16:creationId xmlns:a16="http://schemas.microsoft.com/office/drawing/2014/main" id="{8E7D9CA0-2497-4BDB-A46B-1B25D156D0AB}"/>
              </a:ext>
            </a:extLst>
          </p:cNvPr>
          <p:cNvGraphicFramePr>
            <a:graphicFrameLocks noChangeAspect="1"/>
          </p:cNvGraphicFramePr>
          <p:nvPr/>
        </p:nvGraphicFramePr>
        <p:xfrm>
          <a:off x="1401763" y="2403475"/>
          <a:ext cx="3254375" cy="1025525"/>
        </p:xfrm>
        <a:graphic>
          <a:graphicData uri="http://schemas.openxmlformats.org/presentationml/2006/ole">
            <mc:AlternateContent xmlns:mc="http://schemas.openxmlformats.org/markup-compatibility/2006">
              <mc:Choice xmlns:v="urn:schemas-microsoft-com:vml" Requires="v">
                <p:oleObj spid="_x0000_s10285" name="公式" r:id="rId11" imgW="1651000" imgH="444500" progId="Equation.3">
                  <p:embed/>
                </p:oleObj>
              </mc:Choice>
              <mc:Fallback>
                <p:oleObj name="公式" r:id="rId11" imgW="1651000" imgH="444500" progId="Equation.3">
                  <p:embed/>
                  <p:pic>
                    <p:nvPicPr>
                      <p:cNvPr id="0" name="Object 10"/>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401763" y="2403475"/>
                        <a:ext cx="3254375" cy="10255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68619" name="Object 11">
            <a:extLst>
              <a:ext uri="{FF2B5EF4-FFF2-40B4-BE49-F238E27FC236}">
                <a16:creationId xmlns:a16="http://schemas.microsoft.com/office/drawing/2014/main" id="{9FC17BB0-51A9-4349-B2B1-D5A2A4DB30E7}"/>
              </a:ext>
            </a:extLst>
          </p:cNvPr>
          <p:cNvGraphicFramePr>
            <a:graphicFrameLocks noChangeAspect="1"/>
          </p:cNvGraphicFramePr>
          <p:nvPr/>
        </p:nvGraphicFramePr>
        <p:xfrm>
          <a:off x="1552575" y="3732213"/>
          <a:ext cx="2217738" cy="1073150"/>
        </p:xfrm>
        <a:graphic>
          <a:graphicData uri="http://schemas.openxmlformats.org/presentationml/2006/ole">
            <mc:AlternateContent xmlns:mc="http://schemas.openxmlformats.org/markup-compatibility/2006">
              <mc:Choice xmlns:v="urn:schemas-microsoft-com:vml" Requires="v">
                <p:oleObj spid="_x0000_s10286" name="公式" r:id="rId13" imgW="888614" imgH="431613" progId="Equation.3">
                  <p:embed/>
                </p:oleObj>
              </mc:Choice>
              <mc:Fallback>
                <p:oleObj name="公式" r:id="rId13" imgW="888614" imgH="431613" progId="Equation.3">
                  <p:embed/>
                  <p:pic>
                    <p:nvPicPr>
                      <p:cNvPr id="0" name="Object 11"/>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52575" y="3732213"/>
                        <a:ext cx="2217738" cy="10731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68620" name="Line 12">
            <a:extLst>
              <a:ext uri="{FF2B5EF4-FFF2-40B4-BE49-F238E27FC236}">
                <a16:creationId xmlns:a16="http://schemas.microsoft.com/office/drawing/2014/main" id="{F4EB1A36-5388-413C-92A3-726D342FD371}"/>
              </a:ext>
            </a:extLst>
          </p:cNvPr>
          <p:cNvSpPr>
            <a:spLocks noChangeShapeType="1"/>
          </p:cNvSpPr>
          <p:nvPr/>
        </p:nvSpPr>
        <p:spPr bwMode="auto">
          <a:xfrm>
            <a:off x="827088" y="2928938"/>
            <a:ext cx="457200" cy="0"/>
          </a:xfrm>
          <a:prstGeom prst="line">
            <a:avLst/>
          </a:prstGeom>
          <a:noFill/>
          <a:ln w="57150">
            <a:solidFill>
              <a:srgbClr val="FF3300"/>
            </a:solidFill>
            <a:round/>
            <a:headEnd/>
            <a:tailEnd type="stealth" w="med"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68621" name="Line 13">
            <a:extLst>
              <a:ext uri="{FF2B5EF4-FFF2-40B4-BE49-F238E27FC236}">
                <a16:creationId xmlns:a16="http://schemas.microsoft.com/office/drawing/2014/main" id="{A0DFEF43-E109-47F4-9C0E-8262FAFF27EA}"/>
              </a:ext>
            </a:extLst>
          </p:cNvPr>
          <p:cNvSpPr>
            <a:spLocks noChangeShapeType="1"/>
          </p:cNvSpPr>
          <p:nvPr/>
        </p:nvSpPr>
        <p:spPr bwMode="auto">
          <a:xfrm>
            <a:off x="827088" y="4192588"/>
            <a:ext cx="457200" cy="0"/>
          </a:xfrm>
          <a:prstGeom prst="line">
            <a:avLst/>
          </a:prstGeom>
          <a:noFill/>
          <a:ln w="57150">
            <a:solidFill>
              <a:srgbClr val="FF3300"/>
            </a:solidFill>
            <a:round/>
            <a:headEnd/>
            <a:tailEnd type="stealth" w="med"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graphicFrame>
        <p:nvGraphicFramePr>
          <p:cNvPr id="68622" name="Object 14">
            <a:extLst>
              <a:ext uri="{FF2B5EF4-FFF2-40B4-BE49-F238E27FC236}">
                <a16:creationId xmlns:a16="http://schemas.microsoft.com/office/drawing/2014/main" id="{4CFB6CD6-4D0D-4346-98D6-AEF15A123C37}"/>
              </a:ext>
            </a:extLst>
          </p:cNvPr>
          <p:cNvGraphicFramePr>
            <a:graphicFrameLocks noChangeAspect="1"/>
          </p:cNvGraphicFramePr>
          <p:nvPr/>
        </p:nvGraphicFramePr>
        <p:xfrm>
          <a:off x="1547813" y="5013325"/>
          <a:ext cx="4686300" cy="1104900"/>
        </p:xfrm>
        <a:graphic>
          <a:graphicData uri="http://schemas.openxmlformats.org/presentationml/2006/ole">
            <mc:AlternateContent xmlns:mc="http://schemas.openxmlformats.org/markup-compatibility/2006">
              <mc:Choice xmlns:v="urn:schemas-microsoft-com:vml" Requires="v">
                <p:oleObj spid="_x0000_s10287" name="公式" r:id="rId15" imgW="1879600" imgH="444500" progId="Equation.3">
                  <p:embed/>
                </p:oleObj>
              </mc:Choice>
              <mc:Fallback>
                <p:oleObj name="公式" r:id="rId15" imgW="1879600" imgH="444500" progId="Equation.3">
                  <p:embed/>
                  <p:pic>
                    <p:nvPicPr>
                      <p:cNvPr id="0" name="Object 14"/>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1547813" y="5013325"/>
                        <a:ext cx="4686300" cy="11049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pSp>
        <p:nvGrpSpPr>
          <p:cNvPr id="68623" name="Group 15">
            <a:extLst>
              <a:ext uri="{FF2B5EF4-FFF2-40B4-BE49-F238E27FC236}">
                <a16:creationId xmlns:a16="http://schemas.microsoft.com/office/drawing/2014/main" id="{780C9C42-B493-4E7E-B540-1ADC3322E014}"/>
              </a:ext>
            </a:extLst>
          </p:cNvPr>
          <p:cNvGrpSpPr>
            <a:grpSpLocks/>
          </p:cNvGrpSpPr>
          <p:nvPr/>
        </p:nvGrpSpPr>
        <p:grpSpPr bwMode="auto">
          <a:xfrm>
            <a:off x="5694363" y="549275"/>
            <a:ext cx="3414712" cy="2590800"/>
            <a:chOff x="144" y="252"/>
            <a:chExt cx="2151" cy="1632"/>
          </a:xfrm>
        </p:grpSpPr>
        <p:grpSp>
          <p:nvGrpSpPr>
            <p:cNvPr id="10254" name="Group 16">
              <a:extLst>
                <a:ext uri="{FF2B5EF4-FFF2-40B4-BE49-F238E27FC236}">
                  <a16:creationId xmlns:a16="http://schemas.microsoft.com/office/drawing/2014/main" id="{1157C805-2728-433C-9F80-A957A151FFB7}"/>
                </a:ext>
              </a:extLst>
            </p:cNvPr>
            <p:cNvGrpSpPr>
              <a:grpSpLocks/>
            </p:cNvGrpSpPr>
            <p:nvPr/>
          </p:nvGrpSpPr>
          <p:grpSpPr bwMode="auto">
            <a:xfrm>
              <a:off x="144" y="252"/>
              <a:ext cx="1659" cy="1632"/>
              <a:chOff x="3084" y="2232"/>
              <a:chExt cx="1659" cy="1632"/>
            </a:xfrm>
          </p:grpSpPr>
          <p:sp>
            <p:nvSpPr>
              <p:cNvPr id="10259" name="Oval 17">
                <a:extLst>
                  <a:ext uri="{FF2B5EF4-FFF2-40B4-BE49-F238E27FC236}">
                    <a16:creationId xmlns:a16="http://schemas.microsoft.com/office/drawing/2014/main" id="{F35F08E5-7117-461B-ACA2-C192CA672EDC}"/>
                  </a:ext>
                </a:extLst>
              </p:cNvPr>
              <p:cNvSpPr>
                <a:spLocks noChangeArrowheads="1"/>
              </p:cNvSpPr>
              <p:nvPr/>
            </p:nvSpPr>
            <p:spPr bwMode="auto">
              <a:xfrm>
                <a:off x="3084" y="2232"/>
                <a:ext cx="1659" cy="1632"/>
              </a:xfrm>
              <a:prstGeom prst="ellipse">
                <a:avLst/>
              </a:prstGeom>
              <a:solidFill>
                <a:srgbClr val="FFCC00"/>
              </a:solidFill>
              <a:ln w="2857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endParaRPr lang="zh-CN" altLang="en-US"/>
              </a:p>
            </p:txBody>
          </p:sp>
          <p:sp>
            <p:nvSpPr>
              <p:cNvPr id="10260" name="Oval 18">
                <a:extLst>
                  <a:ext uri="{FF2B5EF4-FFF2-40B4-BE49-F238E27FC236}">
                    <a16:creationId xmlns:a16="http://schemas.microsoft.com/office/drawing/2014/main" id="{9EB09660-381B-4747-B693-88E1C41852A2}"/>
                  </a:ext>
                </a:extLst>
              </p:cNvPr>
              <p:cNvSpPr>
                <a:spLocks noChangeArrowheads="1"/>
              </p:cNvSpPr>
              <p:nvPr/>
            </p:nvSpPr>
            <p:spPr bwMode="auto">
              <a:xfrm>
                <a:off x="3208" y="2335"/>
                <a:ext cx="1407" cy="1414"/>
              </a:xfrm>
              <a:prstGeom prst="ellipse">
                <a:avLst/>
              </a:prstGeom>
              <a:solidFill>
                <a:schemeClr val="bg1"/>
              </a:solidFill>
              <a:ln w="2857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endParaRPr lang="zh-CN" altLang="en-US"/>
              </a:p>
            </p:txBody>
          </p:sp>
          <p:sp>
            <p:nvSpPr>
              <p:cNvPr id="10261" name="Oval 19">
                <a:extLst>
                  <a:ext uri="{FF2B5EF4-FFF2-40B4-BE49-F238E27FC236}">
                    <a16:creationId xmlns:a16="http://schemas.microsoft.com/office/drawing/2014/main" id="{C0BFD299-6228-41A7-81B1-A415B8F92DFE}"/>
                  </a:ext>
                </a:extLst>
              </p:cNvPr>
              <p:cNvSpPr>
                <a:spLocks noChangeArrowheads="1"/>
              </p:cNvSpPr>
              <p:nvPr/>
            </p:nvSpPr>
            <p:spPr bwMode="auto">
              <a:xfrm>
                <a:off x="3527" y="2684"/>
                <a:ext cx="745" cy="748"/>
              </a:xfrm>
              <a:prstGeom prst="ellipse">
                <a:avLst/>
              </a:prstGeom>
              <a:solidFill>
                <a:srgbClr val="FFCC00"/>
              </a:solidFill>
              <a:ln w="2857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endParaRPr lang="zh-CN" altLang="en-US"/>
              </a:p>
            </p:txBody>
          </p:sp>
          <p:sp>
            <p:nvSpPr>
              <p:cNvPr id="10262" name="Line 20">
                <a:extLst>
                  <a:ext uri="{FF2B5EF4-FFF2-40B4-BE49-F238E27FC236}">
                    <a16:creationId xmlns:a16="http://schemas.microsoft.com/office/drawing/2014/main" id="{E1CD8032-96BC-4C1B-AFF5-42C7020B9C10}"/>
                  </a:ext>
                </a:extLst>
              </p:cNvPr>
              <p:cNvSpPr>
                <a:spLocks noChangeShapeType="1"/>
              </p:cNvSpPr>
              <p:nvPr/>
            </p:nvSpPr>
            <p:spPr bwMode="auto">
              <a:xfrm>
                <a:off x="3926" y="3044"/>
                <a:ext cx="346" cy="4"/>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263" name="Line 21">
                <a:extLst>
                  <a:ext uri="{FF2B5EF4-FFF2-40B4-BE49-F238E27FC236}">
                    <a16:creationId xmlns:a16="http://schemas.microsoft.com/office/drawing/2014/main" id="{628A57E6-04CF-4CA1-AFF3-17130D6D8BD5}"/>
                  </a:ext>
                </a:extLst>
              </p:cNvPr>
              <p:cNvSpPr>
                <a:spLocks noChangeShapeType="1"/>
              </p:cNvSpPr>
              <p:nvPr/>
            </p:nvSpPr>
            <p:spPr bwMode="auto">
              <a:xfrm flipV="1">
                <a:off x="3918" y="2468"/>
                <a:ext cx="414" cy="576"/>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264" name="Line 22">
                <a:extLst>
                  <a:ext uri="{FF2B5EF4-FFF2-40B4-BE49-F238E27FC236}">
                    <a16:creationId xmlns:a16="http://schemas.microsoft.com/office/drawing/2014/main" id="{B369D549-263C-4522-844D-4F88F106F516}"/>
                  </a:ext>
                </a:extLst>
              </p:cNvPr>
              <p:cNvSpPr>
                <a:spLocks noChangeShapeType="1"/>
              </p:cNvSpPr>
              <p:nvPr/>
            </p:nvSpPr>
            <p:spPr bwMode="auto">
              <a:xfrm flipH="1" flipV="1">
                <a:off x="3527" y="2324"/>
                <a:ext cx="391" cy="720"/>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265" name="Text Box 23">
                <a:extLst>
                  <a:ext uri="{FF2B5EF4-FFF2-40B4-BE49-F238E27FC236}">
                    <a16:creationId xmlns:a16="http://schemas.microsoft.com/office/drawing/2014/main" id="{F498F455-3876-4AB6-A716-5F27C80E409C}"/>
                  </a:ext>
                </a:extLst>
              </p:cNvPr>
              <p:cNvSpPr txBox="1">
                <a:spLocks noChangeArrowheads="1"/>
              </p:cNvSpPr>
              <p:nvPr/>
            </p:nvSpPr>
            <p:spPr bwMode="auto">
              <a:xfrm>
                <a:off x="3692" y="2852"/>
                <a:ext cx="244"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r>
                  <a:rPr lang="en-US" altLang="zh-CN"/>
                  <a:t>o</a:t>
                </a:r>
              </a:p>
            </p:txBody>
          </p:sp>
          <p:sp>
            <p:nvSpPr>
              <p:cNvPr id="10266" name="Text Box 24">
                <a:extLst>
                  <a:ext uri="{FF2B5EF4-FFF2-40B4-BE49-F238E27FC236}">
                    <a16:creationId xmlns:a16="http://schemas.microsoft.com/office/drawing/2014/main" id="{7AB4F73C-4C7D-4CAA-B7DD-FB1D34831B3C}"/>
                  </a:ext>
                </a:extLst>
              </p:cNvPr>
              <p:cNvSpPr txBox="1">
                <a:spLocks noChangeArrowheads="1"/>
              </p:cNvSpPr>
              <p:nvPr/>
            </p:nvSpPr>
            <p:spPr bwMode="auto">
              <a:xfrm>
                <a:off x="3351" y="2425"/>
                <a:ext cx="427"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r>
                  <a:rPr lang="en-US" altLang="zh-CN" sz="2800" i="1"/>
                  <a:t>R</a:t>
                </a:r>
                <a:r>
                  <a:rPr lang="en-US" altLang="zh-CN" sz="2800" baseline="-25000"/>
                  <a:t>3</a:t>
                </a:r>
                <a:endParaRPr lang="en-US" altLang="zh-CN" sz="2800"/>
              </a:p>
            </p:txBody>
          </p:sp>
          <p:sp>
            <p:nvSpPr>
              <p:cNvPr id="10267" name="Text Box 25">
                <a:extLst>
                  <a:ext uri="{FF2B5EF4-FFF2-40B4-BE49-F238E27FC236}">
                    <a16:creationId xmlns:a16="http://schemas.microsoft.com/office/drawing/2014/main" id="{FC6EBD19-92D0-4C2C-B0B9-2ECCD75731CC}"/>
                  </a:ext>
                </a:extLst>
              </p:cNvPr>
              <p:cNvSpPr txBox="1">
                <a:spLocks noChangeArrowheads="1"/>
              </p:cNvSpPr>
              <p:nvPr/>
            </p:nvSpPr>
            <p:spPr bwMode="auto">
              <a:xfrm>
                <a:off x="3912" y="2353"/>
                <a:ext cx="341"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r>
                  <a:rPr lang="en-US" altLang="zh-CN" sz="2800" i="1"/>
                  <a:t>R</a:t>
                </a:r>
                <a:r>
                  <a:rPr lang="en-US" altLang="zh-CN" sz="2800" baseline="-25000"/>
                  <a:t>2</a:t>
                </a:r>
                <a:endParaRPr lang="en-US" altLang="zh-CN" sz="2800"/>
              </a:p>
            </p:txBody>
          </p:sp>
          <p:sp>
            <p:nvSpPr>
              <p:cNvPr id="10268" name="Text Box 26">
                <a:extLst>
                  <a:ext uri="{FF2B5EF4-FFF2-40B4-BE49-F238E27FC236}">
                    <a16:creationId xmlns:a16="http://schemas.microsoft.com/office/drawing/2014/main" id="{23126112-2115-412E-9C45-63636FAAEB82}"/>
                  </a:ext>
                </a:extLst>
              </p:cNvPr>
              <p:cNvSpPr txBox="1">
                <a:spLocks noChangeArrowheads="1"/>
              </p:cNvSpPr>
              <p:nvPr/>
            </p:nvSpPr>
            <p:spPr bwMode="auto">
              <a:xfrm>
                <a:off x="4257" y="2869"/>
                <a:ext cx="341"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r>
                  <a:rPr lang="en-US" altLang="zh-CN" sz="2800" i="1"/>
                  <a:t>R</a:t>
                </a:r>
                <a:r>
                  <a:rPr lang="en-US" altLang="zh-CN" sz="2800" baseline="-25000"/>
                  <a:t>1</a:t>
                </a:r>
                <a:endParaRPr lang="en-US" altLang="zh-CN" sz="2800"/>
              </a:p>
            </p:txBody>
          </p:sp>
          <p:grpSp>
            <p:nvGrpSpPr>
              <p:cNvPr id="10269" name="Group 27">
                <a:extLst>
                  <a:ext uri="{FF2B5EF4-FFF2-40B4-BE49-F238E27FC236}">
                    <a16:creationId xmlns:a16="http://schemas.microsoft.com/office/drawing/2014/main" id="{58D8F30E-B603-45E5-83D3-BB76279C5206}"/>
                  </a:ext>
                </a:extLst>
              </p:cNvPr>
              <p:cNvGrpSpPr>
                <a:grpSpLocks/>
              </p:cNvGrpSpPr>
              <p:nvPr/>
            </p:nvGrpSpPr>
            <p:grpSpPr bwMode="auto">
              <a:xfrm>
                <a:off x="3804" y="3432"/>
                <a:ext cx="240" cy="240"/>
                <a:chOff x="1368" y="3648"/>
                <a:chExt cx="240" cy="240"/>
              </a:xfrm>
            </p:grpSpPr>
            <p:sp>
              <p:nvSpPr>
                <p:cNvPr id="10270" name="Line 28">
                  <a:extLst>
                    <a:ext uri="{FF2B5EF4-FFF2-40B4-BE49-F238E27FC236}">
                      <a16:creationId xmlns:a16="http://schemas.microsoft.com/office/drawing/2014/main" id="{B0464000-7277-41ED-B95D-2812FB45C565}"/>
                    </a:ext>
                  </a:extLst>
                </p:cNvPr>
                <p:cNvSpPr>
                  <a:spLocks noChangeShapeType="1"/>
                </p:cNvSpPr>
                <p:nvPr/>
              </p:nvSpPr>
              <p:spPr bwMode="auto">
                <a:xfrm>
                  <a:off x="1488" y="3648"/>
                  <a:ext cx="0" cy="144"/>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10271" name="Line 29">
                  <a:extLst>
                    <a:ext uri="{FF2B5EF4-FFF2-40B4-BE49-F238E27FC236}">
                      <a16:creationId xmlns:a16="http://schemas.microsoft.com/office/drawing/2014/main" id="{D5D23633-B5D2-418A-B9F1-A6F1698871E7}"/>
                    </a:ext>
                  </a:extLst>
                </p:cNvPr>
                <p:cNvSpPr>
                  <a:spLocks noChangeShapeType="1"/>
                </p:cNvSpPr>
                <p:nvPr/>
              </p:nvSpPr>
              <p:spPr bwMode="auto">
                <a:xfrm>
                  <a:off x="1368" y="3792"/>
                  <a:ext cx="240"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10272" name="Line 30">
                  <a:extLst>
                    <a:ext uri="{FF2B5EF4-FFF2-40B4-BE49-F238E27FC236}">
                      <a16:creationId xmlns:a16="http://schemas.microsoft.com/office/drawing/2014/main" id="{598001AF-FA4B-4949-B3E0-26B6C1E84B98}"/>
                    </a:ext>
                  </a:extLst>
                </p:cNvPr>
                <p:cNvSpPr>
                  <a:spLocks noChangeShapeType="1"/>
                </p:cNvSpPr>
                <p:nvPr/>
              </p:nvSpPr>
              <p:spPr bwMode="auto">
                <a:xfrm>
                  <a:off x="1428" y="3840"/>
                  <a:ext cx="144"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endParaRPr lang="zh-CN" altLang="en-US"/>
                </a:p>
              </p:txBody>
            </p:sp>
            <p:sp>
              <p:nvSpPr>
                <p:cNvPr id="10273" name="Line 31">
                  <a:extLst>
                    <a:ext uri="{FF2B5EF4-FFF2-40B4-BE49-F238E27FC236}">
                      <a16:creationId xmlns:a16="http://schemas.microsoft.com/office/drawing/2014/main" id="{AFCA7EBE-DBD4-4FA0-B822-761ECF48F7A7}"/>
                    </a:ext>
                  </a:extLst>
                </p:cNvPr>
                <p:cNvSpPr>
                  <a:spLocks noChangeShapeType="1"/>
                </p:cNvSpPr>
                <p:nvPr/>
              </p:nvSpPr>
              <p:spPr bwMode="auto">
                <a:xfrm>
                  <a:off x="1452" y="3888"/>
                  <a:ext cx="96"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grpSp>
        </p:grpSp>
        <p:sp>
          <p:nvSpPr>
            <p:cNvPr id="10255" name="Rectangle 32">
              <a:extLst>
                <a:ext uri="{FF2B5EF4-FFF2-40B4-BE49-F238E27FC236}">
                  <a16:creationId xmlns:a16="http://schemas.microsoft.com/office/drawing/2014/main" id="{D7E85BD9-5422-4518-84DD-BC16FDC48C19}"/>
                </a:ext>
              </a:extLst>
            </p:cNvPr>
            <p:cNvSpPr>
              <a:spLocks noChangeArrowheads="1"/>
            </p:cNvSpPr>
            <p:nvPr/>
          </p:nvSpPr>
          <p:spPr bwMode="auto">
            <a:xfrm>
              <a:off x="912" y="1164"/>
              <a:ext cx="240" cy="24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endParaRPr lang="zh-CN" altLang="en-US"/>
            </a:p>
          </p:txBody>
        </p:sp>
        <p:sp>
          <p:nvSpPr>
            <p:cNvPr id="10256" name="Rectangle 33">
              <a:extLst>
                <a:ext uri="{FF2B5EF4-FFF2-40B4-BE49-F238E27FC236}">
                  <a16:creationId xmlns:a16="http://schemas.microsoft.com/office/drawing/2014/main" id="{08746F6C-7EF3-4E60-9E11-A2FBA3BBCD99}"/>
                </a:ext>
              </a:extLst>
            </p:cNvPr>
            <p:cNvSpPr>
              <a:spLocks noChangeArrowheads="1"/>
            </p:cNvSpPr>
            <p:nvPr/>
          </p:nvSpPr>
          <p:spPr bwMode="auto">
            <a:xfrm>
              <a:off x="888" y="1075"/>
              <a:ext cx="304"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r>
                <a:rPr lang="en-US" altLang="zh-CN" sz="2800" i="1">
                  <a:solidFill>
                    <a:srgbClr val="FF0000"/>
                  </a:solidFill>
                </a:rPr>
                <a:t>q</a:t>
              </a:r>
              <a:r>
                <a:rPr lang="en-US" altLang="zh-CN" sz="2800" i="1" baseline="-25000">
                  <a:solidFill>
                    <a:srgbClr val="FF0000"/>
                  </a:solidFill>
                </a:rPr>
                <a:t>x</a:t>
              </a:r>
            </a:p>
          </p:txBody>
        </p:sp>
        <p:sp>
          <p:nvSpPr>
            <p:cNvPr id="10257" name="Rectangle 34">
              <a:extLst>
                <a:ext uri="{FF2B5EF4-FFF2-40B4-BE49-F238E27FC236}">
                  <a16:creationId xmlns:a16="http://schemas.microsoft.com/office/drawing/2014/main" id="{765B03C6-278B-42DE-A9DA-89226FCFDE95}"/>
                </a:ext>
              </a:extLst>
            </p:cNvPr>
            <p:cNvSpPr>
              <a:spLocks noChangeArrowheads="1"/>
            </p:cNvSpPr>
            <p:nvPr/>
          </p:nvSpPr>
          <p:spPr bwMode="auto">
            <a:xfrm>
              <a:off x="1284" y="564"/>
              <a:ext cx="379"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r>
                <a:rPr lang="en-US" altLang="en-US" sz="2800">
                  <a:solidFill>
                    <a:srgbClr val="FF0000"/>
                  </a:solidFill>
                </a:rPr>
                <a:t>-</a:t>
              </a:r>
              <a:r>
                <a:rPr lang="en-US" altLang="zh-CN" sz="2800" i="1">
                  <a:solidFill>
                    <a:srgbClr val="FF0000"/>
                  </a:solidFill>
                </a:rPr>
                <a:t>q</a:t>
              </a:r>
              <a:r>
                <a:rPr lang="en-US" altLang="zh-CN" sz="2800" i="1" baseline="-25000">
                  <a:solidFill>
                    <a:srgbClr val="FF0000"/>
                  </a:solidFill>
                </a:rPr>
                <a:t>x</a:t>
              </a:r>
            </a:p>
          </p:txBody>
        </p:sp>
        <p:sp>
          <p:nvSpPr>
            <p:cNvPr id="10258" name="Rectangle 35">
              <a:extLst>
                <a:ext uri="{FF2B5EF4-FFF2-40B4-BE49-F238E27FC236}">
                  <a16:creationId xmlns:a16="http://schemas.microsoft.com/office/drawing/2014/main" id="{F8F3B8E5-B89A-43CE-BA48-4E9C030D10D6}"/>
                </a:ext>
              </a:extLst>
            </p:cNvPr>
            <p:cNvSpPr>
              <a:spLocks noChangeArrowheads="1"/>
            </p:cNvSpPr>
            <p:nvPr/>
          </p:nvSpPr>
          <p:spPr bwMode="auto">
            <a:xfrm>
              <a:off x="1728" y="516"/>
              <a:ext cx="567"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r>
                <a:rPr lang="en-US" altLang="zh-CN" sz="2800" i="1">
                  <a:solidFill>
                    <a:srgbClr val="FF0000"/>
                  </a:solidFill>
                </a:rPr>
                <a:t>q</a:t>
              </a:r>
              <a:r>
                <a:rPr lang="en-US" altLang="zh-CN" sz="2800" i="1" baseline="-25000">
                  <a:solidFill>
                    <a:srgbClr val="FF0000"/>
                  </a:solidFill>
                </a:rPr>
                <a:t>x </a:t>
              </a:r>
              <a:r>
                <a:rPr lang="en-US" altLang="zh-CN" sz="2800">
                  <a:solidFill>
                    <a:srgbClr val="FF0000"/>
                  </a:solidFill>
                </a:rPr>
                <a:t>-</a:t>
              </a:r>
              <a:r>
                <a:rPr lang="en-US" altLang="zh-CN" sz="2800" i="1" baseline="-25000">
                  <a:solidFill>
                    <a:srgbClr val="FF0000"/>
                  </a:solidFill>
                </a:rPr>
                <a:t> </a:t>
              </a:r>
              <a:r>
                <a:rPr lang="en-US" altLang="zh-CN" sz="2800" i="1">
                  <a:solidFill>
                    <a:srgbClr val="FF0000"/>
                  </a:solidFill>
                </a:rPr>
                <a:t>q</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iterate type="wd">
                                    <p:tmPct val="100000"/>
                                  </p:iterate>
                                  <p:childTnLst>
                                    <p:set>
                                      <p:cBhvr>
                                        <p:cTn id="6" dur="1" fill="hold">
                                          <p:stCondLst>
                                            <p:cond delay="0"/>
                                          </p:stCondLst>
                                        </p:cTn>
                                        <p:tgtEl>
                                          <p:spTgt spid="68612"/>
                                        </p:tgtEl>
                                        <p:attrNameLst>
                                          <p:attrName>style.visibility</p:attrName>
                                        </p:attrNameLst>
                                      </p:cBhvr>
                                      <p:to>
                                        <p:strVal val="visible"/>
                                      </p:to>
                                    </p:set>
                                    <p:animEffect transition="in" filter="wipe(left)">
                                      <p:cBhvr>
                                        <p:cTn id="7" dur="300"/>
                                        <p:tgtEl>
                                          <p:spTgt spid="6861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68614"/>
                                        </p:tgtEl>
                                        <p:attrNameLst>
                                          <p:attrName>style.visibility</p:attrName>
                                        </p:attrNameLst>
                                      </p:cBhvr>
                                      <p:to>
                                        <p:strVal val="visible"/>
                                      </p:to>
                                    </p:set>
                                    <p:animEffect transition="in" filter="wipe(left)">
                                      <p:cBhvr>
                                        <p:cTn id="12" dur="500"/>
                                        <p:tgtEl>
                                          <p:spTgt spid="68614"/>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nodeType="clickEffect">
                                  <p:stCondLst>
                                    <p:cond delay="0"/>
                                  </p:stCondLst>
                                  <p:childTnLst>
                                    <p:set>
                                      <p:cBhvr>
                                        <p:cTn id="16" dur="1" fill="hold">
                                          <p:stCondLst>
                                            <p:cond delay="0"/>
                                          </p:stCondLst>
                                        </p:cTn>
                                        <p:tgtEl>
                                          <p:spTgt spid="68615"/>
                                        </p:tgtEl>
                                        <p:attrNameLst>
                                          <p:attrName>style.visibility</p:attrName>
                                        </p:attrNameLst>
                                      </p:cBhvr>
                                      <p:to>
                                        <p:strVal val="visible"/>
                                      </p:to>
                                    </p:set>
                                    <p:animEffect transition="in" filter="wipe(left)">
                                      <p:cBhvr>
                                        <p:cTn id="17" dur="500"/>
                                        <p:tgtEl>
                                          <p:spTgt spid="68615"/>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nodeType="clickEffect">
                                  <p:stCondLst>
                                    <p:cond delay="0"/>
                                  </p:stCondLst>
                                  <p:childTnLst>
                                    <p:set>
                                      <p:cBhvr>
                                        <p:cTn id="21" dur="1" fill="hold">
                                          <p:stCondLst>
                                            <p:cond delay="0"/>
                                          </p:stCondLst>
                                        </p:cTn>
                                        <p:tgtEl>
                                          <p:spTgt spid="68616"/>
                                        </p:tgtEl>
                                        <p:attrNameLst>
                                          <p:attrName>style.visibility</p:attrName>
                                        </p:attrNameLst>
                                      </p:cBhvr>
                                      <p:to>
                                        <p:strVal val="visible"/>
                                      </p:to>
                                    </p:set>
                                    <p:animEffect transition="in" filter="wipe(left)">
                                      <p:cBhvr>
                                        <p:cTn id="22" dur="500"/>
                                        <p:tgtEl>
                                          <p:spTgt spid="68616"/>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8" fill="hold" nodeType="clickEffect">
                                  <p:stCondLst>
                                    <p:cond delay="0"/>
                                  </p:stCondLst>
                                  <p:childTnLst>
                                    <p:set>
                                      <p:cBhvr>
                                        <p:cTn id="26" dur="1" fill="hold">
                                          <p:stCondLst>
                                            <p:cond delay="0"/>
                                          </p:stCondLst>
                                        </p:cTn>
                                        <p:tgtEl>
                                          <p:spTgt spid="68617"/>
                                        </p:tgtEl>
                                        <p:attrNameLst>
                                          <p:attrName>style.visibility</p:attrName>
                                        </p:attrNameLst>
                                      </p:cBhvr>
                                      <p:to>
                                        <p:strVal val="visible"/>
                                      </p:to>
                                    </p:set>
                                    <p:animEffect transition="in" filter="wipe(left)">
                                      <p:cBhvr>
                                        <p:cTn id="27" dur="500"/>
                                        <p:tgtEl>
                                          <p:spTgt spid="68617"/>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22" presetClass="entr" presetSubtype="8" fill="hold" nodeType="clickEffect">
                                  <p:stCondLst>
                                    <p:cond delay="0"/>
                                  </p:stCondLst>
                                  <p:childTnLst>
                                    <p:set>
                                      <p:cBhvr>
                                        <p:cTn id="31" dur="1" fill="hold">
                                          <p:stCondLst>
                                            <p:cond delay="0"/>
                                          </p:stCondLst>
                                        </p:cTn>
                                        <p:tgtEl>
                                          <p:spTgt spid="68620"/>
                                        </p:tgtEl>
                                        <p:attrNameLst>
                                          <p:attrName>style.visibility</p:attrName>
                                        </p:attrNameLst>
                                      </p:cBhvr>
                                      <p:to>
                                        <p:strVal val="visible"/>
                                      </p:to>
                                    </p:set>
                                    <p:animEffect transition="in" filter="wipe(left)">
                                      <p:cBhvr>
                                        <p:cTn id="32" dur="500"/>
                                        <p:tgtEl>
                                          <p:spTgt spid="68620"/>
                                        </p:tgtEl>
                                      </p:cBhvr>
                                    </p:animEffect>
                                  </p:childTnLst>
                                </p:cTn>
                              </p:par>
                            </p:childTnLst>
                          </p:cTn>
                        </p:par>
                        <p:par>
                          <p:cTn id="33" fill="hold" nodeType="afterGroup">
                            <p:stCondLst>
                              <p:cond delay="500"/>
                            </p:stCondLst>
                            <p:childTnLst>
                              <p:par>
                                <p:cTn id="34" presetID="22" presetClass="entr" presetSubtype="8" fill="hold" nodeType="afterEffect">
                                  <p:stCondLst>
                                    <p:cond delay="0"/>
                                  </p:stCondLst>
                                  <p:childTnLst>
                                    <p:set>
                                      <p:cBhvr>
                                        <p:cTn id="35" dur="1" fill="hold">
                                          <p:stCondLst>
                                            <p:cond delay="0"/>
                                          </p:stCondLst>
                                        </p:cTn>
                                        <p:tgtEl>
                                          <p:spTgt spid="68618"/>
                                        </p:tgtEl>
                                        <p:attrNameLst>
                                          <p:attrName>style.visibility</p:attrName>
                                        </p:attrNameLst>
                                      </p:cBhvr>
                                      <p:to>
                                        <p:strVal val="visible"/>
                                      </p:to>
                                    </p:set>
                                    <p:animEffect transition="in" filter="wipe(left)">
                                      <p:cBhvr>
                                        <p:cTn id="36" dur="500"/>
                                        <p:tgtEl>
                                          <p:spTgt spid="68618"/>
                                        </p:tgtEl>
                                      </p:cBhvr>
                                    </p:animEffect>
                                  </p:childTnLst>
                                </p:cTn>
                              </p:par>
                            </p:childTnLst>
                          </p:cTn>
                        </p:par>
                      </p:childTnLst>
                    </p:cTn>
                  </p:par>
                  <p:par>
                    <p:cTn id="37" fill="hold" nodeType="clickPar">
                      <p:stCondLst>
                        <p:cond delay="indefinite"/>
                      </p:stCondLst>
                      <p:childTnLst>
                        <p:par>
                          <p:cTn id="38" fill="hold" nodeType="withGroup">
                            <p:stCondLst>
                              <p:cond delay="0"/>
                            </p:stCondLst>
                            <p:childTnLst>
                              <p:par>
                                <p:cTn id="39" presetID="22" presetClass="entr" presetSubtype="8" fill="hold" nodeType="clickEffect">
                                  <p:stCondLst>
                                    <p:cond delay="0"/>
                                  </p:stCondLst>
                                  <p:childTnLst>
                                    <p:set>
                                      <p:cBhvr>
                                        <p:cTn id="40" dur="1" fill="hold">
                                          <p:stCondLst>
                                            <p:cond delay="0"/>
                                          </p:stCondLst>
                                        </p:cTn>
                                        <p:tgtEl>
                                          <p:spTgt spid="68621"/>
                                        </p:tgtEl>
                                        <p:attrNameLst>
                                          <p:attrName>style.visibility</p:attrName>
                                        </p:attrNameLst>
                                      </p:cBhvr>
                                      <p:to>
                                        <p:strVal val="visible"/>
                                      </p:to>
                                    </p:set>
                                    <p:animEffect transition="in" filter="wipe(left)">
                                      <p:cBhvr>
                                        <p:cTn id="41" dur="500"/>
                                        <p:tgtEl>
                                          <p:spTgt spid="68621"/>
                                        </p:tgtEl>
                                      </p:cBhvr>
                                    </p:animEffect>
                                  </p:childTnLst>
                                </p:cTn>
                              </p:par>
                            </p:childTnLst>
                          </p:cTn>
                        </p:par>
                        <p:par>
                          <p:cTn id="42" fill="hold" nodeType="afterGroup">
                            <p:stCondLst>
                              <p:cond delay="500"/>
                            </p:stCondLst>
                            <p:childTnLst>
                              <p:par>
                                <p:cTn id="43" presetID="22" presetClass="entr" presetSubtype="8" fill="hold" nodeType="afterEffect">
                                  <p:stCondLst>
                                    <p:cond delay="0"/>
                                  </p:stCondLst>
                                  <p:childTnLst>
                                    <p:set>
                                      <p:cBhvr>
                                        <p:cTn id="44" dur="1" fill="hold">
                                          <p:stCondLst>
                                            <p:cond delay="0"/>
                                          </p:stCondLst>
                                        </p:cTn>
                                        <p:tgtEl>
                                          <p:spTgt spid="68619"/>
                                        </p:tgtEl>
                                        <p:attrNameLst>
                                          <p:attrName>style.visibility</p:attrName>
                                        </p:attrNameLst>
                                      </p:cBhvr>
                                      <p:to>
                                        <p:strVal val="visible"/>
                                      </p:to>
                                    </p:set>
                                    <p:animEffect transition="in" filter="wipe(left)">
                                      <p:cBhvr>
                                        <p:cTn id="45" dur="500"/>
                                        <p:tgtEl>
                                          <p:spTgt spid="68619"/>
                                        </p:tgtEl>
                                      </p:cBhvr>
                                    </p:animEffect>
                                  </p:childTnLst>
                                </p:cTn>
                              </p:par>
                            </p:childTnLst>
                          </p:cTn>
                        </p:par>
                      </p:childTnLst>
                    </p:cTn>
                  </p:par>
                  <p:par>
                    <p:cTn id="46" fill="hold" nodeType="clickPar">
                      <p:stCondLst>
                        <p:cond delay="indefinite"/>
                      </p:stCondLst>
                      <p:childTnLst>
                        <p:par>
                          <p:cTn id="47" fill="hold" nodeType="withGroup">
                            <p:stCondLst>
                              <p:cond delay="0"/>
                            </p:stCondLst>
                            <p:childTnLst>
                              <p:par>
                                <p:cTn id="48" presetID="22" presetClass="entr" presetSubtype="8" fill="hold" nodeType="clickEffect">
                                  <p:stCondLst>
                                    <p:cond delay="0"/>
                                  </p:stCondLst>
                                  <p:childTnLst>
                                    <p:set>
                                      <p:cBhvr>
                                        <p:cTn id="49" dur="1" fill="hold">
                                          <p:stCondLst>
                                            <p:cond delay="0"/>
                                          </p:stCondLst>
                                        </p:cTn>
                                        <p:tgtEl>
                                          <p:spTgt spid="68622"/>
                                        </p:tgtEl>
                                        <p:attrNameLst>
                                          <p:attrName>style.visibility</p:attrName>
                                        </p:attrNameLst>
                                      </p:cBhvr>
                                      <p:to>
                                        <p:strVal val="visible"/>
                                      </p:to>
                                    </p:set>
                                    <p:animEffect transition="in" filter="wipe(left)">
                                      <p:cBhvr>
                                        <p:cTn id="50" dur="500"/>
                                        <p:tgtEl>
                                          <p:spTgt spid="68622"/>
                                        </p:tgtEl>
                                      </p:cBhvr>
                                    </p:animEffect>
                                  </p:childTnLst>
                                </p:cTn>
                              </p:par>
                            </p:childTnLst>
                          </p:cTn>
                        </p:par>
                        <p:par>
                          <p:cTn id="51" fill="hold" nodeType="afterGroup">
                            <p:stCondLst>
                              <p:cond delay="500"/>
                            </p:stCondLst>
                            <p:childTnLst>
                              <p:par>
                                <p:cTn id="52" presetID="4" presetClass="entr" presetSubtype="32" fill="hold" nodeType="afterEffect">
                                  <p:stCondLst>
                                    <p:cond delay="0"/>
                                  </p:stCondLst>
                                  <p:childTnLst>
                                    <p:set>
                                      <p:cBhvr>
                                        <p:cTn id="53" dur="1" fill="hold">
                                          <p:stCondLst>
                                            <p:cond delay="0"/>
                                          </p:stCondLst>
                                        </p:cTn>
                                        <p:tgtEl>
                                          <p:spTgt spid="68623"/>
                                        </p:tgtEl>
                                        <p:attrNameLst>
                                          <p:attrName>style.visibility</p:attrName>
                                        </p:attrNameLst>
                                      </p:cBhvr>
                                      <p:to>
                                        <p:strVal val="visible"/>
                                      </p:to>
                                    </p:set>
                                    <p:animEffect transition="in" filter="box(out)">
                                      <p:cBhvr>
                                        <p:cTn id="54" dur="500"/>
                                        <p:tgtEl>
                                          <p:spTgt spid="686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612" grpId="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灯片编号占位符 3">
            <a:extLst>
              <a:ext uri="{FF2B5EF4-FFF2-40B4-BE49-F238E27FC236}">
                <a16:creationId xmlns:a16="http://schemas.microsoft.com/office/drawing/2014/main" id="{56ADFCF0-0525-4449-925E-E53447ADE9BD}"/>
              </a:ext>
            </a:extLst>
          </p:cNvPr>
          <p:cNvSpPr>
            <a:spLocks noGrp="1"/>
          </p:cNvSpPr>
          <p:nvPr>
            <p:ph type="sldNum" sz="quarter" idx="12"/>
          </p:nvPr>
        </p:nvSpPr>
        <p:spPr>
          <a:noFill/>
        </p:spPr>
        <p:txBody>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spcBef>
                <a:spcPct val="0"/>
              </a:spcBef>
              <a:buFontTx/>
              <a:buNone/>
            </a:pPr>
            <a:fld id="{1502642E-0B58-4ECD-AAA1-8A97D913A5D9}" type="slidenum">
              <a:rPr lang="en-US" altLang="zh-CN" sz="1400" smtClean="0"/>
              <a:pPr>
                <a:spcBef>
                  <a:spcPct val="0"/>
                </a:spcBef>
                <a:buFontTx/>
                <a:buNone/>
              </a:pPr>
              <a:t>9</a:t>
            </a:fld>
            <a:endParaRPr lang="en-US" altLang="zh-CN" sz="1400"/>
          </a:p>
        </p:txBody>
      </p:sp>
      <p:grpSp>
        <p:nvGrpSpPr>
          <p:cNvPr id="28755" name="Group 83">
            <a:extLst>
              <a:ext uri="{FF2B5EF4-FFF2-40B4-BE49-F238E27FC236}">
                <a16:creationId xmlns:a16="http://schemas.microsoft.com/office/drawing/2014/main" id="{6BC10BFD-E29F-461A-9BDC-C5C933621393}"/>
              </a:ext>
            </a:extLst>
          </p:cNvPr>
          <p:cNvGrpSpPr>
            <a:grpSpLocks/>
          </p:cNvGrpSpPr>
          <p:nvPr/>
        </p:nvGrpSpPr>
        <p:grpSpPr bwMode="auto">
          <a:xfrm>
            <a:off x="895350" y="2551113"/>
            <a:ext cx="7239000" cy="2246312"/>
            <a:chOff x="492" y="2761"/>
            <a:chExt cx="4560" cy="1415"/>
          </a:xfrm>
        </p:grpSpPr>
        <p:sp>
          <p:nvSpPr>
            <p:cNvPr id="11270" name="Line 74">
              <a:extLst>
                <a:ext uri="{FF2B5EF4-FFF2-40B4-BE49-F238E27FC236}">
                  <a16:creationId xmlns:a16="http://schemas.microsoft.com/office/drawing/2014/main" id="{1E09A501-08D1-41D8-9BF2-1075EBBA2A7B}"/>
                </a:ext>
              </a:extLst>
            </p:cNvPr>
            <p:cNvSpPr>
              <a:spLocks noChangeShapeType="1"/>
            </p:cNvSpPr>
            <p:nvPr/>
          </p:nvSpPr>
          <p:spPr bwMode="auto">
            <a:xfrm>
              <a:off x="505" y="3263"/>
              <a:ext cx="4505"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1271" name="Rectangle 75" descr="横虚线">
              <a:extLst>
                <a:ext uri="{FF2B5EF4-FFF2-40B4-BE49-F238E27FC236}">
                  <a16:creationId xmlns:a16="http://schemas.microsoft.com/office/drawing/2014/main" id="{3A90C57B-0B91-4360-90E8-1B67808E512A}"/>
                </a:ext>
              </a:extLst>
            </p:cNvPr>
            <p:cNvSpPr>
              <a:spLocks noChangeArrowheads="1"/>
            </p:cNvSpPr>
            <p:nvPr/>
          </p:nvSpPr>
          <p:spPr bwMode="auto">
            <a:xfrm>
              <a:off x="505" y="3264"/>
              <a:ext cx="4505" cy="912"/>
            </a:xfrm>
            <a:prstGeom prst="rect">
              <a:avLst/>
            </a:prstGeom>
            <a:blipFill dpi="0" rotWithShape="0">
              <a:blip r:embed="rId2"/>
              <a:srcRect/>
              <a:tile tx="0" ty="0" sx="100000" sy="100000" flip="none" algn="tl"/>
            </a:bli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endParaRPr lang="zh-CN" altLang="en-US"/>
            </a:p>
          </p:txBody>
        </p:sp>
        <p:sp>
          <p:nvSpPr>
            <p:cNvPr id="11272" name="Line 76">
              <a:extLst>
                <a:ext uri="{FF2B5EF4-FFF2-40B4-BE49-F238E27FC236}">
                  <a16:creationId xmlns:a16="http://schemas.microsoft.com/office/drawing/2014/main" id="{5746A119-1757-46E0-A9D9-AF3893836729}"/>
                </a:ext>
              </a:extLst>
            </p:cNvPr>
            <p:cNvSpPr>
              <a:spLocks noChangeShapeType="1"/>
            </p:cNvSpPr>
            <p:nvPr/>
          </p:nvSpPr>
          <p:spPr bwMode="auto">
            <a:xfrm>
              <a:off x="492" y="3263"/>
              <a:ext cx="4560"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1273" name="Oval 77">
              <a:extLst>
                <a:ext uri="{FF2B5EF4-FFF2-40B4-BE49-F238E27FC236}">
                  <a16:creationId xmlns:a16="http://schemas.microsoft.com/office/drawing/2014/main" id="{E8A2F52B-7079-45F3-ADD3-946772E37F16}"/>
                </a:ext>
              </a:extLst>
            </p:cNvPr>
            <p:cNvSpPr>
              <a:spLocks noChangeArrowheads="1"/>
            </p:cNvSpPr>
            <p:nvPr/>
          </p:nvSpPr>
          <p:spPr bwMode="auto">
            <a:xfrm>
              <a:off x="1988" y="2761"/>
              <a:ext cx="1044" cy="1008"/>
            </a:xfrm>
            <a:prstGeom prst="ellipse">
              <a:avLst/>
            </a:prstGeom>
            <a:gradFill rotWithShape="0">
              <a:gsLst>
                <a:gs pos="0">
                  <a:srgbClr val="FFCC00"/>
                </a:gs>
                <a:gs pos="100000">
                  <a:srgbClr val="765E00"/>
                </a:gs>
              </a:gsLst>
              <a:lin ang="5400000" scaled="1"/>
            </a:gradFill>
            <a:ln w="2857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endParaRPr lang="zh-CN" altLang="en-US"/>
            </a:p>
          </p:txBody>
        </p:sp>
        <p:sp>
          <p:nvSpPr>
            <p:cNvPr id="11274" name="Line 78">
              <a:extLst>
                <a:ext uri="{FF2B5EF4-FFF2-40B4-BE49-F238E27FC236}">
                  <a16:creationId xmlns:a16="http://schemas.microsoft.com/office/drawing/2014/main" id="{5BA03497-41E4-488F-810D-C56BCB69DAF1}"/>
                </a:ext>
              </a:extLst>
            </p:cNvPr>
            <p:cNvSpPr>
              <a:spLocks noChangeShapeType="1"/>
            </p:cNvSpPr>
            <p:nvPr/>
          </p:nvSpPr>
          <p:spPr bwMode="auto">
            <a:xfrm flipV="1">
              <a:off x="2512" y="2927"/>
              <a:ext cx="385" cy="336"/>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1275" name="Text Box 79">
              <a:extLst>
                <a:ext uri="{FF2B5EF4-FFF2-40B4-BE49-F238E27FC236}">
                  <a16:creationId xmlns:a16="http://schemas.microsoft.com/office/drawing/2014/main" id="{20202A78-3F5D-4762-B9E8-CC0056EF696A}"/>
                </a:ext>
              </a:extLst>
            </p:cNvPr>
            <p:cNvSpPr txBox="1">
              <a:spLocks noChangeArrowheads="1"/>
            </p:cNvSpPr>
            <p:nvPr/>
          </p:nvSpPr>
          <p:spPr bwMode="auto">
            <a:xfrm>
              <a:off x="2496" y="2838"/>
              <a:ext cx="265"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r>
                <a:rPr lang="en-US" altLang="zh-CN" sz="2800" i="1"/>
                <a:t>R</a:t>
              </a:r>
            </a:p>
          </p:txBody>
        </p:sp>
        <p:sp>
          <p:nvSpPr>
            <p:cNvPr id="11276" name="Text Box 80">
              <a:extLst>
                <a:ext uri="{FF2B5EF4-FFF2-40B4-BE49-F238E27FC236}">
                  <a16:creationId xmlns:a16="http://schemas.microsoft.com/office/drawing/2014/main" id="{CB8B6638-748F-447B-AB27-69C11EC4FC5C}"/>
                </a:ext>
              </a:extLst>
            </p:cNvPr>
            <p:cNvSpPr txBox="1">
              <a:spLocks noChangeArrowheads="1"/>
            </p:cNvSpPr>
            <p:nvPr/>
          </p:nvSpPr>
          <p:spPr bwMode="auto">
            <a:xfrm>
              <a:off x="1192" y="2790"/>
              <a:ext cx="788"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r>
                <a:rPr lang="zh-CN" altLang="en-US" sz="2800"/>
                <a:t>黄铜球</a:t>
              </a:r>
            </a:p>
          </p:txBody>
        </p:sp>
        <p:sp>
          <p:nvSpPr>
            <p:cNvPr id="11277" name="Text Box 81">
              <a:extLst>
                <a:ext uri="{FF2B5EF4-FFF2-40B4-BE49-F238E27FC236}">
                  <a16:creationId xmlns:a16="http://schemas.microsoft.com/office/drawing/2014/main" id="{F3061419-9DD2-47B3-9F33-E82693967642}"/>
                </a:ext>
              </a:extLst>
            </p:cNvPr>
            <p:cNvSpPr txBox="1">
              <a:spLocks noChangeArrowheads="1"/>
            </p:cNvSpPr>
            <p:nvPr/>
          </p:nvSpPr>
          <p:spPr bwMode="auto">
            <a:xfrm>
              <a:off x="3114" y="3433"/>
              <a:ext cx="294" cy="36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r>
                <a:rPr lang="en-US" altLang="zh-CN" i="1">
                  <a:sym typeface="Symbol" panose="05050102010706020507" pitchFamily="18" charset="2"/>
                </a:rPr>
                <a:t></a:t>
              </a:r>
              <a:r>
                <a:rPr lang="en-US" altLang="zh-CN" i="1" baseline="-25000">
                  <a:sym typeface="Symbol" panose="05050102010706020507" pitchFamily="18" charset="2"/>
                </a:rPr>
                <a:t>r</a:t>
              </a:r>
              <a:endParaRPr lang="en-US" altLang="zh-CN" i="1"/>
            </a:p>
          </p:txBody>
        </p:sp>
      </p:grpSp>
      <p:sp>
        <p:nvSpPr>
          <p:cNvPr id="28754" name="Text Box 82">
            <a:extLst>
              <a:ext uri="{FF2B5EF4-FFF2-40B4-BE49-F238E27FC236}">
                <a16:creationId xmlns:a16="http://schemas.microsoft.com/office/drawing/2014/main" id="{8A68C969-2FD0-4344-A643-4BE2B48659A0}"/>
              </a:ext>
            </a:extLst>
          </p:cNvPr>
          <p:cNvSpPr txBox="1">
            <a:spLocks noChangeArrowheads="1"/>
          </p:cNvSpPr>
          <p:nvPr/>
        </p:nvSpPr>
        <p:spPr bwMode="auto">
          <a:xfrm>
            <a:off x="611188" y="4979988"/>
            <a:ext cx="8208962" cy="1203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lnSpc>
                <a:spcPct val="130000"/>
              </a:lnSpc>
              <a:spcBef>
                <a:spcPct val="0"/>
              </a:spcBef>
              <a:buFontTx/>
              <a:buNone/>
            </a:pPr>
            <a:r>
              <a:rPr lang="zh-CN" altLang="en-US" sz="2800">
                <a:solidFill>
                  <a:srgbClr val="0000FF"/>
                </a:solidFill>
              </a:rPr>
              <a:t>求：</a:t>
            </a:r>
            <a:r>
              <a:rPr lang="zh-CN" altLang="en-US" sz="2800"/>
              <a:t>（</a:t>
            </a:r>
            <a:r>
              <a:rPr lang="en-US" altLang="zh-CN" sz="2800"/>
              <a:t>1</a:t>
            </a:r>
            <a:r>
              <a:rPr lang="zh-CN" altLang="en-US" sz="2800"/>
              <a:t>）球的上、下部分各有多少自由电荷？ </a:t>
            </a:r>
          </a:p>
          <a:p>
            <a:pPr eaLnBrk="1" hangingPunct="1">
              <a:lnSpc>
                <a:spcPct val="130000"/>
              </a:lnSpc>
              <a:spcBef>
                <a:spcPct val="0"/>
              </a:spcBef>
              <a:buFontTx/>
              <a:buNone/>
            </a:pPr>
            <a:r>
              <a:rPr lang="zh-CN" altLang="en-US" sz="2800"/>
              <a:t>        （</a:t>
            </a:r>
            <a:r>
              <a:rPr lang="en-US" altLang="zh-CN" sz="2800"/>
              <a:t>2</a:t>
            </a:r>
            <a:r>
              <a:rPr lang="zh-CN" altLang="en-US" sz="2800"/>
              <a:t>）下半球表面附近极化电荷的面密度</a:t>
            </a:r>
            <a:r>
              <a:rPr lang="zh-CN" altLang="en-US" sz="2800" i="1">
                <a:sym typeface="Symbol" panose="05050102010706020507" pitchFamily="18" charset="2"/>
              </a:rPr>
              <a:t> </a:t>
            </a:r>
            <a:r>
              <a:rPr lang="en-US" altLang="zh-CN" sz="2800">
                <a:sym typeface="Symbol" panose="05050102010706020507" pitchFamily="18" charset="2"/>
              </a:rPr>
              <a:t>=</a:t>
            </a:r>
            <a:r>
              <a:rPr lang="zh-CN" altLang="en-US" sz="2800">
                <a:sym typeface="Symbol" panose="05050102010706020507" pitchFamily="18" charset="2"/>
              </a:rPr>
              <a:t>？ </a:t>
            </a:r>
          </a:p>
        </p:txBody>
      </p:sp>
      <p:sp>
        <p:nvSpPr>
          <p:cNvPr id="28759" name="Rectangle 87">
            <a:extLst>
              <a:ext uri="{FF2B5EF4-FFF2-40B4-BE49-F238E27FC236}">
                <a16:creationId xmlns:a16="http://schemas.microsoft.com/office/drawing/2014/main" id="{8F71A353-6642-440D-9AF4-C7387F7E3BAA}"/>
              </a:ext>
            </a:extLst>
          </p:cNvPr>
          <p:cNvSpPr>
            <a:spLocks noChangeArrowheads="1"/>
          </p:cNvSpPr>
          <p:nvPr/>
        </p:nvSpPr>
        <p:spPr bwMode="auto">
          <a:xfrm>
            <a:off x="539750" y="107950"/>
            <a:ext cx="7948613" cy="2054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just" eaLnBrk="1" hangingPunct="1">
              <a:lnSpc>
                <a:spcPct val="115000"/>
              </a:lnSpc>
              <a:spcBef>
                <a:spcPct val="0"/>
              </a:spcBef>
              <a:buFontTx/>
              <a:buNone/>
            </a:pPr>
            <a:r>
              <a:rPr lang="en-US" altLang="zh-CN" sz="2800">
                <a:solidFill>
                  <a:srgbClr val="0000FF"/>
                </a:solidFill>
              </a:rPr>
              <a:t>6. </a:t>
            </a:r>
            <a:r>
              <a:rPr lang="en-US" altLang="zh-CN" sz="2800"/>
              <a:t>《</a:t>
            </a:r>
            <a:r>
              <a:rPr lang="zh-CN" altLang="en-US" sz="2800"/>
              <a:t>指导</a:t>
            </a:r>
            <a:r>
              <a:rPr lang="en-US" altLang="zh-CN" sz="2800"/>
              <a:t>》§2.4 </a:t>
            </a:r>
            <a:r>
              <a:rPr lang="zh-CN" altLang="en-US" sz="2800"/>
              <a:t>三 </a:t>
            </a:r>
            <a:r>
              <a:rPr lang="en-US" altLang="zh-CN" sz="2800"/>
              <a:t>. 6</a:t>
            </a:r>
          </a:p>
          <a:p>
            <a:pPr algn="just" eaLnBrk="1" hangingPunct="1">
              <a:lnSpc>
                <a:spcPct val="115000"/>
              </a:lnSpc>
              <a:spcBef>
                <a:spcPct val="0"/>
              </a:spcBef>
              <a:buFontTx/>
              <a:buNone/>
            </a:pPr>
            <a:r>
              <a:rPr lang="zh-CN" altLang="en-US" sz="2800">
                <a:solidFill>
                  <a:srgbClr val="0000FF"/>
                </a:solidFill>
              </a:rPr>
              <a:t>如图示，一黄铜球的一半浸没在大油槽中，另一半露在空气中，油的相对介电常数</a:t>
            </a:r>
            <a:r>
              <a:rPr lang="zh-CN" altLang="en-US" sz="2800" i="1">
                <a:solidFill>
                  <a:srgbClr val="0000FF"/>
                </a:solidFill>
                <a:sym typeface="Symbol" panose="05050102010706020507" pitchFamily="18" charset="2"/>
              </a:rPr>
              <a:t></a:t>
            </a:r>
            <a:r>
              <a:rPr lang="en-US" altLang="zh-CN" sz="2800" baseline="-25000">
                <a:solidFill>
                  <a:srgbClr val="0000FF"/>
                </a:solidFill>
              </a:rPr>
              <a:t>r</a:t>
            </a:r>
            <a:r>
              <a:rPr lang="en-US" altLang="zh-CN" sz="2800">
                <a:solidFill>
                  <a:srgbClr val="0000FF"/>
                </a:solidFill>
              </a:rPr>
              <a:t>= 3.0</a:t>
            </a:r>
            <a:r>
              <a:rPr lang="zh-CN" altLang="en-US" sz="2800">
                <a:solidFill>
                  <a:srgbClr val="0000FF"/>
                </a:solidFill>
              </a:rPr>
              <a:t>。已知球上净电荷为 </a:t>
            </a:r>
            <a:r>
              <a:rPr lang="en-US" altLang="zh-CN" sz="2800" i="1">
                <a:solidFill>
                  <a:srgbClr val="0000FF"/>
                </a:solidFill>
              </a:rPr>
              <a:t>Q </a:t>
            </a:r>
            <a:r>
              <a:rPr lang="en-US" altLang="zh-CN" sz="2800">
                <a:solidFill>
                  <a:srgbClr val="0000FF"/>
                </a:solidFill>
              </a:rPr>
              <a:t>= 2.0</a:t>
            </a:r>
            <a:r>
              <a:rPr lang="en-US" altLang="zh-CN" sz="2800">
                <a:solidFill>
                  <a:srgbClr val="0000FF"/>
                </a:solidFill>
                <a:sym typeface="Symbol" panose="05050102010706020507" pitchFamily="18" charset="2"/>
              </a:rPr>
              <a:t>10</a:t>
            </a:r>
            <a:r>
              <a:rPr lang="en-US" altLang="zh-CN" sz="2800" baseline="30000">
                <a:solidFill>
                  <a:srgbClr val="0000FF"/>
                </a:solidFill>
                <a:sym typeface="Symbol" panose="05050102010706020507" pitchFamily="18" charset="2"/>
              </a:rPr>
              <a:t>-6</a:t>
            </a:r>
            <a:r>
              <a:rPr lang="en-US" altLang="zh-CN" sz="2800">
                <a:solidFill>
                  <a:srgbClr val="0000FF"/>
                </a:solidFill>
                <a:sym typeface="Symbol" panose="05050102010706020507" pitchFamily="18" charset="2"/>
              </a:rPr>
              <a:t>C</a:t>
            </a:r>
            <a:r>
              <a:rPr lang="zh-CN" altLang="en-US" sz="2800">
                <a:solidFill>
                  <a:srgbClr val="0000FF"/>
                </a:solidFill>
              </a:rPr>
              <a:t>，</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1" fill="hold" nodeType="clickEffect">
                                  <p:stCondLst>
                                    <p:cond delay="0"/>
                                  </p:stCondLst>
                                  <p:childTnLst>
                                    <p:set>
                                      <p:cBhvr>
                                        <p:cTn id="6" dur="1" fill="hold">
                                          <p:stCondLst>
                                            <p:cond delay="0"/>
                                          </p:stCondLst>
                                        </p:cTn>
                                        <p:tgtEl>
                                          <p:spTgt spid="28755"/>
                                        </p:tgtEl>
                                        <p:attrNameLst>
                                          <p:attrName>style.visibility</p:attrName>
                                        </p:attrNameLst>
                                      </p:cBhvr>
                                      <p:to>
                                        <p:strVal val="visible"/>
                                      </p:to>
                                    </p:set>
                                    <p:animEffect transition="in" filter="wipe(up)">
                                      <p:cBhvr>
                                        <p:cTn id="7" dur="500"/>
                                        <p:tgtEl>
                                          <p:spTgt spid="2875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8759"/>
                                        </p:tgtEl>
                                        <p:attrNameLst>
                                          <p:attrName>style.visibility</p:attrName>
                                        </p:attrNameLst>
                                      </p:cBhvr>
                                      <p:to>
                                        <p:strVal val="visible"/>
                                      </p:to>
                                    </p:set>
                                    <p:animEffect transition="in" filter="wipe(left)">
                                      <p:cBhvr>
                                        <p:cTn id="12" dur="500"/>
                                        <p:tgtEl>
                                          <p:spTgt spid="28759"/>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8754">
                                            <p:txEl>
                                              <p:pRg st="0" end="0"/>
                                            </p:txEl>
                                          </p:spTgt>
                                        </p:tgtEl>
                                        <p:attrNameLst>
                                          <p:attrName>style.visibility</p:attrName>
                                        </p:attrNameLst>
                                      </p:cBhvr>
                                      <p:to>
                                        <p:strVal val="visible"/>
                                      </p:to>
                                    </p:set>
                                    <p:animEffect transition="in" filter="wipe(left)">
                                      <p:cBhvr>
                                        <p:cTn id="17" dur="500"/>
                                        <p:tgtEl>
                                          <p:spTgt spid="28754">
                                            <p:txEl>
                                              <p:pRg st="0" end="0"/>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28754">
                                            <p:txEl>
                                              <p:pRg st="1" end="1"/>
                                            </p:txEl>
                                          </p:spTgt>
                                        </p:tgtEl>
                                        <p:attrNameLst>
                                          <p:attrName>style.visibility</p:attrName>
                                        </p:attrNameLst>
                                      </p:cBhvr>
                                      <p:to>
                                        <p:strVal val="visible"/>
                                      </p:to>
                                    </p:set>
                                    <p:animEffect transition="in" filter="wipe(left)">
                                      <p:cBhvr>
                                        <p:cTn id="22" dur="500"/>
                                        <p:tgtEl>
                                          <p:spTgt spid="2875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754" grpId="0" build="p" autoUpdateAnimBg="0"/>
      <p:bldP spid="28759" grpId="0"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灯片编号占位符 3">
            <a:extLst>
              <a:ext uri="{FF2B5EF4-FFF2-40B4-BE49-F238E27FC236}">
                <a16:creationId xmlns:a16="http://schemas.microsoft.com/office/drawing/2014/main" id="{73DA5429-A77A-4ED6-A75D-017370A334F6}"/>
              </a:ext>
            </a:extLst>
          </p:cNvPr>
          <p:cNvSpPr>
            <a:spLocks noGrp="1"/>
          </p:cNvSpPr>
          <p:nvPr>
            <p:ph type="sldNum" sz="quarter" idx="12"/>
          </p:nvPr>
        </p:nvSpPr>
        <p:spPr>
          <a:noFill/>
        </p:spPr>
        <p:txBody>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spcBef>
                <a:spcPct val="0"/>
              </a:spcBef>
              <a:buFontTx/>
              <a:buNone/>
            </a:pPr>
            <a:fld id="{9BED6817-6830-4FF3-B723-E382F4A4D106}" type="slidenum">
              <a:rPr lang="en-US" altLang="zh-CN" sz="1400" smtClean="0"/>
              <a:pPr>
                <a:spcBef>
                  <a:spcPct val="0"/>
                </a:spcBef>
                <a:buFontTx/>
                <a:buNone/>
              </a:pPr>
              <a:t>10</a:t>
            </a:fld>
            <a:endParaRPr lang="en-US" altLang="zh-CN" sz="1400"/>
          </a:p>
        </p:txBody>
      </p:sp>
      <p:graphicFrame>
        <p:nvGraphicFramePr>
          <p:cNvPr id="49155" name="Object 3">
            <a:extLst>
              <a:ext uri="{FF2B5EF4-FFF2-40B4-BE49-F238E27FC236}">
                <a16:creationId xmlns:a16="http://schemas.microsoft.com/office/drawing/2014/main" id="{AF88FF8B-7768-42A6-A712-445AE666921F}"/>
              </a:ext>
            </a:extLst>
          </p:cNvPr>
          <p:cNvGraphicFramePr>
            <a:graphicFrameLocks noChangeAspect="1"/>
          </p:cNvGraphicFramePr>
          <p:nvPr/>
        </p:nvGraphicFramePr>
        <p:xfrm>
          <a:off x="3124200" y="3959225"/>
          <a:ext cx="2590800" cy="649288"/>
        </p:xfrm>
        <a:graphic>
          <a:graphicData uri="http://schemas.openxmlformats.org/presentationml/2006/ole">
            <mc:AlternateContent xmlns:mc="http://schemas.openxmlformats.org/markup-compatibility/2006">
              <mc:Choice xmlns:v="urn:schemas-microsoft-com:vml" Requires="v">
                <p:oleObj spid="_x0000_s12338" name="公式" r:id="rId3" imgW="914400" imgH="228600" progId="Equation.3">
                  <p:embed/>
                </p:oleObj>
              </mc:Choice>
              <mc:Fallback>
                <p:oleObj name="公式" r:id="rId3" imgW="914400" imgH="228600" progId="Equation.3">
                  <p:embed/>
                  <p:pic>
                    <p:nvPicPr>
                      <p:cNvPr id="0"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24200" y="3959225"/>
                        <a:ext cx="2590800" cy="6492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49156" name="Object 4">
            <a:extLst>
              <a:ext uri="{FF2B5EF4-FFF2-40B4-BE49-F238E27FC236}">
                <a16:creationId xmlns:a16="http://schemas.microsoft.com/office/drawing/2014/main" id="{39DB48FD-9C09-4CE3-819A-6B0D08FC365E}"/>
              </a:ext>
            </a:extLst>
          </p:cNvPr>
          <p:cNvGraphicFramePr>
            <a:graphicFrameLocks noChangeAspect="1"/>
          </p:cNvGraphicFramePr>
          <p:nvPr/>
        </p:nvGraphicFramePr>
        <p:xfrm>
          <a:off x="5848350" y="3940175"/>
          <a:ext cx="2743200" cy="650875"/>
        </p:xfrm>
        <a:graphic>
          <a:graphicData uri="http://schemas.openxmlformats.org/presentationml/2006/ole">
            <mc:AlternateContent xmlns:mc="http://schemas.openxmlformats.org/markup-compatibility/2006">
              <mc:Choice xmlns:v="urn:schemas-microsoft-com:vml" Requires="v">
                <p:oleObj spid="_x0000_s12339" name="公式" r:id="rId5" imgW="965200" imgH="228600" progId="Equation.3">
                  <p:embed/>
                </p:oleObj>
              </mc:Choice>
              <mc:Fallback>
                <p:oleObj name="公式" r:id="rId5" imgW="965200" imgH="228600" progId="Equation.3">
                  <p:embed/>
                  <p:pic>
                    <p:nvPicPr>
                      <p:cNvPr id="0" name="Object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848350" y="3940175"/>
                        <a:ext cx="2743200" cy="6508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49163" name="Text Box 11">
            <a:extLst>
              <a:ext uri="{FF2B5EF4-FFF2-40B4-BE49-F238E27FC236}">
                <a16:creationId xmlns:a16="http://schemas.microsoft.com/office/drawing/2014/main" id="{AEEA9593-A9F5-4C07-8516-8C7526EB52E2}"/>
              </a:ext>
            </a:extLst>
          </p:cNvPr>
          <p:cNvSpPr txBox="1">
            <a:spLocks noChangeArrowheads="1"/>
          </p:cNvSpPr>
          <p:nvPr/>
        </p:nvSpPr>
        <p:spPr bwMode="auto">
          <a:xfrm>
            <a:off x="584200" y="388938"/>
            <a:ext cx="1992313"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50000"/>
              </a:spcBef>
              <a:buFontTx/>
              <a:buNone/>
            </a:pPr>
            <a:r>
              <a:rPr lang="zh-CN" altLang="en-US" sz="2800">
                <a:solidFill>
                  <a:srgbClr val="0000FF"/>
                </a:solidFill>
              </a:rPr>
              <a:t>解</a:t>
            </a:r>
            <a:r>
              <a:rPr lang="en-US" altLang="zh-CN" sz="2800">
                <a:solidFill>
                  <a:srgbClr val="0000FF"/>
                </a:solidFill>
              </a:rPr>
              <a:t>:   </a:t>
            </a:r>
            <a:r>
              <a:rPr lang="zh-CN" altLang="en-US" sz="2800">
                <a:solidFill>
                  <a:srgbClr val="0000FF"/>
                </a:solidFill>
              </a:rPr>
              <a:t>电容法</a:t>
            </a:r>
          </a:p>
        </p:txBody>
      </p:sp>
      <p:sp>
        <p:nvSpPr>
          <p:cNvPr id="49164" name="Rectangle 12">
            <a:extLst>
              <a:ext uri="{FF2B5EF4-FFF2-40B4-BE49-F238E27FC236}">
                <a16:creationId xmlns:a16="http://schemas.microsoft.com/office/drawing/2014/main" id="{2B3CE7AD-3DFC-400C-BBAD-AC2EFAC9BF0E}"/>
              </a:ext>
            </a:extLst>
          </p:cNvPr>
          <p:cNvSpPr>
            <a:spLocks noChangeArrowheads="1"/>
          </p:cNvSpPr>
          <p:nvPr/>
        </p:nvSpPr>
        <p:spPr bwMode="auto">
          <a:xfrm>
            <a:off x="611188" y="847725"/>
            <a:ext cx="7848600" cy="1501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just" eaLnBrk="1" hangingPunct="1">
              <a:lnSpc>
                <a:spcPct val="110000"/>
              </a:lnSpc>
              <a:spcBef>
                <a:spcPct val="0"/>
              </a:spcBef>
              <a:buFontTx/>
              <a:buNone/>
            </a:pPr>
            <a:r>
              <a:rPr lang="zh-CN" altLang="en-US" sz="2800"/>
              <a:t>因为铜球是等势体，所以可将该系统视为另一极在无限远的空气半球电容器和油为介质的半球电容器的并联。</a:t>
            </a:r>
          </a:p>
        </p:txBody>
      </p:sp>
      <p:grpSp>
        <p:nvGrpSpPr>
          <p:cNvPr id="49202" name="Group 50">
            <a:extLst>
              <a:ext uri="{FF2B5EF4-FFF2-40B4-BE49-F238E27FC236}">
                <a16:creationId xmlns:a16="http://schemas.microsoft.com/office/drawing/2014/main" id="{52095A9D-6146-4105-8FDC-740C4C5BE0DE}"/>
              </a:ext>
            </a:extLst>
          </p:cNvPr>
          <p:cNvGrpSpPr>
            <a:grpSpLocks/>
          </p:cNvGrpSpPr>
          <p:nvPr/>
        </p:nvGrpSpPr>
        <p:grpSpPr bwMode="auto">
          <a:xfrm>
            <a:off x="438150" y="2514600"/>
            <a:ext cx="2305050" cy="2286000"/>
            <a:chOff x="276" y="1692"/>
            <a:chExt cx="1452" cy="1440"/>
          </a:xfrm>
        </p:grpSpPr>
        <p:sp>
          <p:nvSpPr>
            <p:cNvPr id="12310" name="Text Box 33">
              <a:extLst>
                <a:ext uri="{FF2B5EF4-FFF2-40B4-BE49-F238E27FC236}">
                  <a16:creationId xmlns:a16="http://schemas.microsoft.com/office/drawing/2014/main" id="{6DFFF907-6AC1-43DF-8EC8-C5369894E35E}"/>
                </a:ext>
              </a:extLst>
            </p:cNvPr>
            <p:cNvSpPr txBox="1">
              <a:spLocks noChangeArrowheads="1"/>
            </p:cNvSpPr>
            <p:nvPr/>
          </p:nvSpPr>
          <p:spPr bwMode="auto">
            <a:xfrm>
              <a:off x="600" y="2136"/>
              <a:ext cx="341"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50000"/>
                </a:spcBef>
                <a:buFontTx/>
                <a:buNone/>
              </a:pPr>
              <a:r>
                <a:rPr lang="en-US" altLang="zh-CN" sz="2800" i="1"/>
                <a:t>R</a:t>
              </a:r>
              <a:r>
                <a:rPr lang="en-US" altLang="zh-CN" sz="2800" baseline="-25000"/>
                <a:t>1</a:t>
              </a:r>
              <a:endParaRPr lang="en-US" altLang="zh-CN" sz="2800"/>
            </a:p>
          </p:txBody>
        </p:sp>
        <p:sp>
          <p:nvSpPr>
            <p:cNvPr id="12311" name="Oval 17">
              <a:extLst>
                <a:ext uri="{FF2B5EF4-FFF2-40B4-BE49-F238E27FC236}">
                  <a16:creationId xmlns:a16="http://schemas.microsoft.com/office/drawing/2014/main" id="{F53155F1-3FA9-4CBA-AB9D-6271C0597570}"/>
                </a:ext>
              </a:extLst>
            </p:cNvPr>
            <p:cNvSpPr>
              <a:spLocks noChangeArrowheads="1"/>
            </p:cNvSpPr>
            <p:nvPr/>
          </p:nvSpPr>
          <p:spPr bwMode="auto">
            <a:xfrm>
              <a:off x="600" y="2016"/>
              <a:ext cx="816" cy="816"/>
            </a:xfrm>
            <a:prstGeom prst="ellipse">
              <a:avLst/>
            </a:prstGeom>
            <a:noFill/>
            <a:ln w="3810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endParaRPr lang="zh-CN" altLang="en-US"/>
            </a:p>
          </p:txBody>
        </p:sp>
        <p:sp>
          <p:nvSpPr>
            <p:cNvPr id="12312" name="Oval 18">
              <a:extLst>
                <a:ext uri="{FF2B5EF4-FFF2-40B4-BE49-F238E27FC236}">
                  <a16:creationId xmlns:a16="http://schemas.microsoft.com/office/drawing/2014/main" id="{EBF224CD-2913-43C9-940B-EB9D9CD2B35D}"/>
                </a:ext>
              </a:extLst>
            </p:cNvPr>
            <p:cNvSpPr>
              <a:spLocks noChangeArrowheads="1"/>
            </p:cNvSpPr>
            <p:nvPr/>
          </p:nvSpPr>
          <p:spPr bwMode="auto">
            <a:xfrm>
              <a:off x="288" y="1692"/>
              <a:ext cx="1440" cy="1440"/>
            </a:xfrm>
            <a:prstGeom prst="ellipse">
              <a:avLst/>
            </a:prstGeom>
            <a:noFill/>
            <a:ln w="3810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endParaRPr lang="zh-CN" altLang="en-US"/>
            </a:p>
          </p:txBody>
        </p:sp>
        <p:sp>
          <p:nvSpPr>
            <p:cNvPr id="12313" name="Line 19">
              <a:extLst>
                <a:ext uri="{FF2B5EF4-FFF2-40B4-BE49-F238E27FC236}">
                  <a16:creationId xmlns:a16="http://schemas.microsoft.com/office/drawing/2014/main" id="{4EFEAEDC-C82A-41C5-BF1B-C08E5D08E383}"/>
                </a:ext>
              </a:extLst>
            </p:cNvPr>
            <p:cNvSpPr>
              <a:spLocks noChangeShapeType="1"/>
            </p:cNvSpPr>
            <p:nvPr/>
          </p:nvSpPr>
          <p:spPr bwMode="auto">
            <a:xfrm>
              <a:off x="276" y="2412"/>
              <a:ext cx="336" cy="0"/>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endParaRPr lang="zh-CN" altLang="en-US"/>
            </a:p>
          </p:txBody>
        </p:sp>
        <p:sp>
          <p:nvSpPr>
            <p:cNvPr id="12314" name="Line 20">
              <a:extLst>
                <a:ext uri="{FF2B5EF4-FFF2-40B4-BE49-F238E27FC236}">
                  <a16:creationId xmlns:a16="http://schemas.microsoft.com/office/drawing/2014/main" id="{57B506F1-2F6A-4268-9409-13333337ED42}"/>
                </a:ext>
              </a:extLst>
            </p:cNvPr>
            <p:cNvSpPr>
              <a:spLocks noChangeShapeType="1"/>
            </p:cNvSpPr>
            <p:nvPr/>
          </p:nvSpPr>
          <p:spPr bwMode="auto">
            <a:xfrm flipV="1">
              <a:off x="1428" y="2412"/>
              <a:ext cx="288" cy="0"/>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endParaRPr lang="zh-CN" altLang="en-US"/>
            </a:p>
          </p:txBody>
        </p:sp>
        <p:sp>
          <p:nvSpPr>
            <p:cNvPr id="12315" name="Line 21">
              <a:extLst>
                <a:ext uri="{FF2B5EF4-FFF2-40B4-BE49-F238E27FC236}">
                  <a16:creationId xmlns:a16="http://schemas.microsoft.com/office/drawing/2014/main" id="{80487830-E549-44EA-AF3E-B59DD1CE9CE5}"/>
                </a:ext>
              </a:extLst>
            </p:cNvPr>
            <p:cNvSpPr>
              <a:spLocks noChangeShapeType="1"/>
            </p:cNvSpPr>
            <p:nvPr/>
          </p:nvSpPr>
          <p:spPr bwMode="auto">
            <a:xfrm>
              <a:off x="312" y="2544"/>
              <a:ext cx="288" cy="0"/>
            </a:xfrm>
            <a:prstGeom prst="line">
              <a:avLst/>
            </a:prstGeom>
            <a:noFill/>
            <a:ln w="1905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12316" name="Line 22">
              <a:extLst>
                <a:ext uri="{FF2B5EF4-FFF2-40B4-BE49-F238E27FC236}">
                  <a16:creationId xmlns:a16="http://schemas.microsoft.com/office/drawing/2014/main" id="{6C7257F8-5EFC-4512-8294-C9DD9D9B0CD1}"/>
                </a:ext>
              </a:extLst>
            </p:cNvPr>
            <p:cNvSpPr>
              <a:spLocks noChangeShapeType="1"/>
            </p:cNvSpPr>
            <p:nvPr/>
          </p:nvSpPr>
          <p:spPr bwMode="auto">
            <a:xfrm>
              <a:off x="1416" y="2544"/>
              <a:ext cx="288" cy="0"/>
            </a:xfrm>
            <a:prstGeom prst="line">
              <a:avLst/>
            </a:prstGeom>
            <a:noFill/>
            <a:ln w="1905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12317" name="Line 23">
              <a:extLst>
                <a:ext uri="{FF2B5EF4-FFF2-40B4-BE49-F238E27FC236}">
                  <a16:creationId xmlns:a16="http://schemas.microsoft.com/office/drawing/2014/main" id="{536D1070-D877-4D41-B280-598AF66AB730}"/>
                </a:ext>
              </a:extLst>
            </p:cNvPr>
            <p:cNvSpPr>
              <a:spLocks noChangeShapeType="1"/>
            </p:cNvSpPr>
            <p:nvPr/>
          </p:nvSpPr>
          <p:spPr bwMode="auto">
            <a:xfrm>
              <a:off x="360" y="2688"/>
              <a:ext cx="288" cy="0"/>
            </a:xfrm>
            <a:prstGeom prst="line">
              <a:avLst/>
            </a:prstGeom>
            <a:noFill/>
            <a:ln w="1905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12318" name="Line 24">
              <a:extLst>
                <a:ext uri="{FF2B5EF4-FFF2-40B4-BE49-F238E27FC236}">
                  <a16:creationId xmlns:a16="http://schemas.microsoft.com/office/drawing/2014/main" id="{837F6B89-2089-46DC-A1D6-267445C318D5}"/>
                </a:ext>
              </a:extLst>
            </p:cNvPr>
            <p:cNvSpPr>
              <a:spLocks noChangeShapeType="1"/>
            </p:cNvSpPr>
            <p:nvPr/>
          </p:nvSpPr>
          <p:spPr bwMode="auto">
            <a:xfrm>
              <a:off x="1368" y="2688"/>
              <a:ext cx="288" cy="0"/>
            </a:xfrm>
            <a:prstGeom prst="line">
              <a:avLst/>
            </a:prstGeom>
            <a:noFill/>
            <a:ln w="1905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12319" name="Line 25">
              <a:extLst>
                <a:ext uri="{FF2B5EF4-FFF2-40B4-BE49-F238E27FC236}">
                  <a16:creationId xmlns:a16="http://schemas.microsoft.com/office/drawing/2014/main" id="{E49B60EA-4268-4A06-A507-0D05AA514E40}"/>
                </a:ext>
              </a:extLst>
            </p:cNvPr>
            <p:cNvSpPr>
              <a:spLocks noChangeShapeType="1"/>
            </p:cNvSpPr>
            <p:nvPr/>
          </p:nvSpPr>
          <p:spPr bwMode="auto">
            <a:xfrm>
              <a:off x="456" y="2832"/>
              <a:ext cx="336" cy="0"/>
            </a:xfrm>
            <a:prstGeom prst="line">
              <a:avLst/>
            </a:prstGeom>
            <a:noFill/>
            <a:ln w="1905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endParaRPr lang="zh-CN" altLang="en-US"/>
            </a:p>
          </p:txBody>
        </p:sp>
        <p:sp>
          <p:nvSpPr>
            <p:cNvPr id="12320" name="Line 26">
              <a:extLst>
                <a:ext uri="{FF2B5EF4-FFF2-40B4-BE49-F238E27FC236}">
                  <a16:creationId xmlns:a16="http://schemas.microsoft.com/office/drawing/2014/main" id="{DE74976E-B5B5-403D-8803-ABB2C4AFC3CB}"/>
                </a:ext>
              </a:extLst>
            </p:cNvPr>
            <p:cNvSpPr>
              <a:spLocks noChangeShapeType="1"/>
            </p:cNvSpPr>
            <p:nvPr/>
          </p:nvSpPr>
          <p:spPr bwMode="auto">
            <a:xfrm>
              <a:off x="1236" y="2820"/>
              <a:ext cx="336" cy="0"/>
            </a:xfrm>
            <a:prstGeom prst="line">
              <a:avLst/>
            </a:prstGeom>
            <a:noFill/>
            <a:ln w="1905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endParaRPr lang="zh-CN" altLang="en-US"/>
            </a:p>
          </p:txBody>
        </p:sp>
        <p:sp>
          <p:nvSpPr>
            <p:cNvPr id="12321" name="Line 27">
              <a:extLst>
                <a:ext uri="{FF2B5EF4-FFF2-40B4-BE49-F238E27FC236}">
                  <a16:creationId xmlns:a16="http://schemas.microsoft.com/office/drawing/2014/main" id="{EF61F548-FC8E-4DC3-843F-A211CD040CE0}"/>
                </a:ext>
              </a:extLst>
            </p:cNvPr>
            <p:cNvSpPr>
              <a:spLocks noChangeShapeType="1"/>
            </p:cNvSpPr>
            <p:nvPr/>
          </p:nvSpPr>
          <p:spPr bwMode="auto">
            <a:xfrm>
              <a:off x="600" y="2976"/>
              <a:ext cx="240" cy="0"/>
            </a:xfrm>
            <a:prstGeom prst="line">
              <a:avLst/>
            </a:prstGeom>
            <a:noFill/>
            <a:ln w="1905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endParaRPr lang="zh-CN" altLang="en-US"/>
            </a:p>
          </p:txBody>
        </p:sp>
        <p:sp>
          <p:nvSpPr>
            <p:cNvPr id="12322" name="Line 28">
              <a:extLst>
                <a:ext uri="{FF2B5EF4-FFF2-40B4-BE49-F238E27FC236}">
                  <a16:creationId xmlns:a16="http://schemas.microsoft.com/office/drawing/2014/main" id="{073E78C2-2759-4A0F-A1B0-571252B55084}"/>
                </a:ext>
              </a:extLst>
            </p:cNvPr>
            <p:cNvSpPr>
              <a:spLocks noChangeShapeType="1"/>
            </p:cNvSpPr>
            <p:nvPr/>
          </p:nvSpPr>
          <p:spPr bwMode="auto">
            <a:xfrm>
              <a:off x="1200" y="2964"/>
              <a:ext cx="240" cy="0"/>
            </a:xfrm>
            <a:prstGeom prst="line">
              <a:avLst/>
            </a:prstGeom>
            <a:noFill/>
            <a:ln w="1905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endParaRPr lang="zh-CN" altLang="en-US"/>
            </a:p>
          </p:txBody>
        </p:sp>
        <p:sp>
          <p:nvSpPr>
            <p:cNvPr id="12323" name="Text Box 29">
              <a:extLst>
                <a:ext uri="{FF2B5EF4-FFF2-40B4-BE49-F238E27FC236}">
                  <a16:creationId xmlns:a16="http://schemas.microsoft.com/office/drawing/2014/main" id="{160599F6-071F-46CF-8C03-BCA4F5030098}"/>
                </a:ext>
              </a:extLst>
            </p:cNvPr>
            <p:cNvSpPr txBox="1">
              <a:spLocks noChangeArrowheads="1"/>
            </p:cNvSpPr>
            <p:nvPr/>
          </p:nvSpPr>
          <p:spPr bwMode="auto">
            <a:xfrm>
              <a:off x="852" y="2748"/>
              <a:ext cx="294"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50000"/>
                </a:spcBef>
                <a:buFontTx/>
                <a:buNone/>
              </a:pPr>
              <a:r>
                <a:rPr lang="en-US" altLang="zh-CN" i="1">
                  <a:sym typeface="Symbol" panose="05050102010706020507" pitchFamily="18" charset="2"/>
                </a:rPr>
                <a:t></a:t>
              </a:r>
              <a:r>
                <a:rPr lang="en-US" altLang="zh-CN" i="1" baseline="-25000">
                  <a:sym typeface="Symbol" panose="05050102010706020507" pitchFamily="18" charset="2"/>
                </a:rPr>
                <a:t>r</a:t>
              </a:r>
              <a:endParaRPr lang="en-US" altLang="zh-CN" i="1"/>
            </a:p>
          </p:txBody>
        </p:sp>
        <p:sp>
          <p:nvSpPr>
            <p:cNvPr id="12324" name="Line 30">
              <a:extLst>
                <a:ext uri="{FF2B5EF4-FFF2-40B4-BE49-F238E27FC236}">
                  <a16:creationId xmlns:a16="http://schemas.microsoft.com/office/drawing/2014/main" id="{49CF06ED-7A46-490C-ACAF-286533E680E3}"/>
                </a:ext>
              </a:extLst>
            </p:cNvPr>
            <p:cNvSpPr>
              <a:spLocks noChangeShapeType="1"/>
            </p:cNvSpPr>
            <p:nvPr/>
          </p:nvSpPr>
          <p:spPr bwMode="auto">
            <a:xfrm flipH="1" flipV="1">
              <a:off x="756" y="2112"/>
              <a:ext cx="240" cy="336"/>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12325" name="Line 31">
              <a:extLst>
                <a:ext uri="{FF2B5EF4-FFF2-40B4-BE49-F238E27FC236}">
                  <a16:creationId xmlns:a16="http://schemas.microsoft.com/office/drawing/2014/main" id="{5AB36564-D40E-4A15-83A7-0D5EF6F22478}"/>
                </a:ext>
              </a:extLst>
            </p:cNvPr>
            <p:cNvSpPr>
              <a:spLocks noChangeShapeType="1"/>
            </p:cNvSpPr>
            <p:nvPr/>
          </p:nvSpPr>
          <p:spPr bwMode="auto">
            <a:xfrm flipV="1">
              <a:off x="996" y="1812"/>
              <a:ext cx="384" cy="624"/>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12326" name="Text Box 32">
              <a:extLst>
                <a:ext uri="{FF2B5EF4-FFF2-40B4-BE49-F238E27FC236}">
                  <a16:creationId xmlns:a16="http://schemas.microsoft.com/office/drawing/2014/main" id="{F15CA0A9-9901-48B2-8C88-65CCDD43752A}"/>
                </a:ext>
              </a:extLst>
            </p:cNvPr>
            <p:cNvSpPr txBox="1">
              <a:spLocks noChangeArrowheads="1"/>
            </p:cNvSpPr>
            <p:nvPr/>
          </p:nvSpPr>
          <p:spPr bwMode="auto">
            <a:xfrm>
              <a:off x="1272" y="1824"/>
              <a:ext cx="341"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50000"/>
                </a:spcBef>
                <a:buFontTx/>
                <a:buNone/>
              </a:pPr>
              <a:r>
                <a:rPr lang="en-US" altLang="zh-CN" sz="2800" i="1"/>
                <a:t>R</a:t>
              </a:r>
              <a:r>
                <a:rPr lang="en-US" altLang="zh-CN" sz="2800" baseline="-25000"/>
                <a:t>2</a:t>
              </a:r>
              <a:endParaRPr lang="en-US" altLang="zh-CN" sz="2800"/>
            </a:p>
          </p:txBody>
        </p:sp>
        <p:sp>
          <p:nvSpPr>
            <p:cNvPr id="12327" name="Text Box 34">
              <a:extLst>
                <a:ext uri="{FF2B5EF4-FFF2-40B4-BE49-F238E27FC236}">
                  <a16:creationId xmlns:a16="http://schemas.microsoft.com/office/drawing/2014/main" id="{F8D4DFFD-C663-4EE9-BD66-54A884970603}"/>
                </a:ext>
              </a:extLst>
            </p:cNvPr>
            <p:cNvSpPr txBox="1">
              <a:spLocks noChangeArrowheads="1"/>
            </p:cNvSpPr>
            <p:nvPr/>
          </p:nvSpPr>
          <p:spPr bwMode="auto">
            <a:xfrm>
              <a:off x="852" y="2400"/>
              <a:ext cx="301"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50000"/>
                </a:spcBef>
                <a:buFontTx/>
                <a:buNone/>
              </a:pPr>
              <a:r>
                <a:rPr lang="en-US" altLang="zh-CN" i="1"/>
                <a:t>Q</a:t>
              </a:r>
            </a:p>
          </p:txBody>
        </p:sp>
      </p:grpSp>
      <p:graphicFrame>
        <p:nvGraphicFramePr>
          <p:cNvPr id="49188" name="Object 36">
            <a:extLst>
              <a:ext uri="{FF2B5EF4-FFF2-40B4-BE49-F238E27FC236}">
                <a16:creationId xmlns:a16="http://schemas.microsoft.com/office/drawing/2014/main" id="{3C08F4B5-3817-40AC-950D-C84FA9844348}"/>
              </a:ext>
            </a:extLst>
          </p:cNvPr>
          <p:cNvGraphicFramePr>
            <a:graphicFrameLocks noChangeAspect="1"/>
          </p:cNvGraphicFramePr>
          <p:nvPr/>
        </p:nvGraphicFramePr>
        <p:xfrm>
          <a:off x="2971800" y="2654300"/>
          <a:ext cx="2698750" cy="1139825"/>
        </p:xfrm>
        <a:graphic>
          <a:graphicData uri="http://schemas.openxmlformats.org/presentationml/2006/ole">
            <mc:AlternateContent xmlns:mc="http://schemas.openxmlformats.org/markup-compatibility/2006">
              <mc:Choice xmlns:v="urn:schemas-microsoft-com:vml" Requires="v">
                <p:oleObj spid="_x0000_s12340" name="公式" r:id="rId7" imgW="875920" imgH="444307" progId="Equation.3">
                  <p:embed/>
                </p:oleObj>
              </mc:Choice>
              <mc:Fallback>
                <p:oleObj name="公式" r:id="rId7" imgW="875920" imgH="444307" progId="Equation.3">
                  <p:embed/>
                  <p:pic>
                    <p:nvPicPr>
                      <p:cNvPr id="0" name="Object 36"/>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971800" y="2654300"/>
                        <a:ext cx="2698750" cy="11398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pSp>
        <p:nvGrpSpPr>
          <p:cNvPr id="49193" name="Group 41">
            <a:extLst>
              <a:ext uri="{FF2B5EF4-FFF2-40B4-BE49-F238E27FC236}">
                <a16:creationId xmlns:a16="http://schemas.microsoft.com/office/drawing/2014/main" id="{DAC480D1-7FC5-4B0D-B75E-39BB76AA28FE}"/>
              </a:ext>
            </a:extLst>
          </p:cNvPr>
          <p:cNvGrpSpPr>
            <a:grpSpLocks/>
          </p:cNvGrpSpPr>
          <p:nvPr/>
        </p:nvGrpSpPr>
        <p:grpSpPr bwMode="auto">
          <a:xfrm>
            <a:off x="5829300" y="2933700"/>
            <a:ext cx="2895600" cy="454025"/>
            <a:chOff x="3504" y="2112"/>
            <a:chExt cx="1824" cy="286"/>
          </a:xfrm>
        </p:grpSpPr>
        <p:graphicFrame>
          <p:nvGraphicFramePr>
            <p:cNvPr id="12307" name="Object 38">
              <a:extLst>
                <a:ext uri="{FF2B5EF4-FFF2-40B4-BE49-F238E27FC236}">
                  <a16:creationId xmlns:a16="http://schemas.microsoft.com/office/drawing/2014/main" id="{BD1289D5-C41F-4F98-895F-7CCCE7DB4F01}"/>
                </a:ext>
              </a:extLst>
            </p:cNvPr>
            <p:cNvGraphicFramePr>
              <a:graphicFrameLocks noChangeAspect="1"/>
            </p:cNvGraphicFramePr>
            <p:nvPr/>
          </p:nvGraphicFramePr>
          <p:xfrm>
            <a:off x="4614" y="2112"/>
            <a:ext cx="714" cy="286"/>
          </p:xfrm>
          <a:graphic>
            <a:graphicData uri="http://schemas.openxmlformats.org/presentationml/2006/ole">
              <mc:AlternateContent xmlns:mc="http://schemas.openxmlformats.org/markup-compatibility/2006">
                <mc:Choice xmlns:v="urn:schemas-microsoft-com:vml" Requires="v">
                  <p:oleObj spid="_x0000_s12341" name="公式" r:id="rId9" imgW="368140" imgH="177723" progId="Equation.3">
                    <p:embed/>
                  </p:oleObj>
                </mc:Choice>
                <mc:Fallback>
                  <p:oleObj name="公式" r:id="rId9" imgW="368140" imgH="177723" progId="Equation.3">
                    <p:embed/>
                    <p:pic>
                      <p:nvPicPr>
                        <p:cNvPr id="0" name="Object 38"/>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614" y="2112"/>
                          <a:ext cx="714" cy="28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2308" name="Line 39">
              <a:extLst>
                <a:ext uri="{FF2B5EF4-FFF2-40B4-BE49-F238E27FC236}">
                  <a16:creationId xmlns:a16="http://schemas.microsoft.com/office/drawing/2014/main" id="{F6F2988C-3285-4CFC-8B93-4BEA9C4FE66C}"/>
                </a:ext>
              </a:extLst>
            </p:cNvPr>
            <p:cNvSpPr>
              <a:spLocks noChangeShapeType="1"/>
            </p:cNvSpPr>
            <p:nvPr/>
          </p:nvSpPr>
          <p:spPr bwMode="auto">
            <a:xfrm>
              <a:off x="3504" y="2256"/>
              <a:ext cx="1008" cy="0"/>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12309" name="Line 40">
              <a:extLst>
                <a:ext uri="{FF2B5EF4-FFF2-40B4-BE49-F238E27FC236}">
                  <a16:creationId xmlns:a16="http://schemas.microsoft.com/office/drawing/2014/main" id="{AD5B2737-035C-4069-90CD-E6C1F7A2FE42}"/>
                </a:ext>
              </a:extLst>
            </p:cNvPr>
            <p:cNvSpPr>
              <a:spLocks noChangeShapeType="1"/>
            </p:cNvSpPr>
            <p:nvPr/>
          </p:nvSpPr>
          <p:spPr bwMode="auto">
            <a:xfrm>
              <a:off x="3504" y="2304"/>
              <a:ext cx="1008" cy="0"/>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grpSp>
      <p:grpSp>
        <p:nvGrpSpPr>
          <p:cNvPr id="49203" name="Group 51">
            <a:extLst>
              <a:ext uri="{FF2B5EF4-FFF2-40B4-BE49-F238E27FC236}">
                <a16:creationId xmlns:a16="http://schemas.microsoft.com/office/drawing/2014/main" id="{1D82A316-8900-4EF3-830F-060BB9DF8FA6}"/>
              </a:ext>
            </a:extLst>
          </p:cNvPr>
          <p:cNvGrpSpPr>
            <a:grpSpLocks/>
          </p:cNvGrpSpPr>
          <p:nvPr/>
        </p:nvGrpSpPr>
        <p:grpSpPr bwMode="auto">
          <a:xfrm>
            <a:off x="5334000" y="2224088"/>
            <a:ext cx="2514600" cy="938212"/>
            <a:chOff x="3360" y="1401"/>
            <a:chExt cx="1584" cy="591"/>
          </a:xfrm>
        </p:grpSpPr>
        <p:graphicFrame>
          <p:nvGraphicFramePr>
            <p:cNvPr id="12304" name="Object 37">
              <a:extLst>
                <a:ext uri="{FF2B5EF4-FFF2-40B4-BE49-F238E27FC236}">
                  <a16:creationId xmlns:a16="http://schemas.microsoft.com/office/drawing/2014/main" id="{4A8638FB-4D97-4338-8197-6601BCAEBD9E}"/>
                </a:ext>
              </a:extLst>
            </p:cNvPr>
            <p:cNvGraphicFramePr>
              <a:graphicFrameLocks noChangeAspect="1"/>
            </p:cNvGraphicFramePr>
            <p:nvPr/>
          </p:nvGraphicFramePr>
          <p:xfrm>
            <a:off x="3360" y="1401"/>
            <a:ext cx="1584" cy="327"/>
          </p:xfrm>
          <a:graphic>
            <a:graphicData uri="http://schemas.openxmlformats.org/presentationml/2006/ole">
              <mc:AlternateContent xmlns:mc="http://schemas.openxmlformats.org/markup-compatibility/2006">
                <mc:Choice xmlns:v="urn:schemas-microsoft-com:vml" Requires="v">
                  <p:oleObj spid="_x0000_s12342" name="公式" r:id="rId11" imgW="1155199" imgH="215806" progId="Equation.3">
                    <p:embed/>
                  </p:oleObj>
                </mc:Choice>
                <mc:Fallback>
                  <p:oleObj name="公式" r:id="rId11" imgW="1155199" imgH="215806" progId="Equation.3">
                    <p:embed/>
                    <p:pic>
                      <p:nvPicPr>
                        <p:cNvPr id="0" name="Object 37"/>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3360" y="1401"/>
                          <a:ext cx="1584" cy="32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2305" name="Line 42">
              <a:extLst>
                <a:ext uri="{FF2B5EF4-FFF2-40B4-BE49-F238E27FC236}">
                  <a16:creationId xmlns:a16="http://schemas.microsoft.com/office/drawing/2014/main" id="{A1D6B3F5-44F2-4B0F-9331-26634955D65C}"/>
                </a:ext>
              </a:extLst>
            </p:cNvPr>
            <p:cNvSpPr>
              <a:spLocks noChangeShapeType="1"/>
            </p:cNvSpPr>
            <p:nvPr/>
          </p:nvSpPr>
          <p:spPr bwMode="auto">
            <a:xfrm>
              <a:off x="4176" y="1704"/>
              <a:ext cx="0" cy="288"/>
            </a:xfrm>
            <a:prstGeom prst="line">
              <a:avLst/>
            </a:prstGeom>
            <a:noFill/>
            <a:ln w="38100">
              <a:solidFill>
                <a:srgbClr val="FF3300"/>
              </a:solidFill>
              <a:round/>
              <a:headEnd/>
              <a:tailEnd type="stealth" w="med"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12306" name="Line 43">
              <a:extLst>
                <a:ext uri="{FF2B5EF4-FFF2-40B4-BE49-F238E27FC236}">
                  <a16:creationId xmlns:a16="http://schemas.microsoft.com/office/drawing/2014/main" id="{94B7DCE6-8CF7-4650-8560-E17648A7F2F1}"/>
                </a:ext>
              </a:extLst>
            </p:cNvPr>
            <p:cNvSpPr>
              <a:spLocks noChangeShapeType="1"/>
            </p:cNvSpPr>
            <p:nvPr/>
          </p:nvSpPr>
          <p:spPr bwMode="auto">
            <a:xfrm>
              <a:off x="3504" y="1704"/>
              <a:ext cx="1296" cy="0"/>
            </a:xfrm>
            <a:prstGeom prst="line">
              <a:avLst/>
            </a:prstGeom>
            <a:noFill/>
            <a:ln w="28575">
              <a:solidFill>
                <a:srgbClr val="FF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grpSp>
      <p:graphicFrame>
        <p:nvGraphicFramePr>
          <p:cNvPr id="49196" name="Object 44">
            <a:extLst>
              <a:ext uri="{FF2B5EF4-FFF2-40B4-BE49-F238E27FC236}">
                <a16:creationId xmlns:a16="http://schemas.microsoft.com/office/drawing/2014/main" id="{7B737D3E-02AE-496A-92CD-4D87FBEC415D}"/>
              </a:ext>
            </a:extLst>
          </p:cNvPr>
          <p:cNvGraphicFramePr>
            <a:graphicFrameLocks noChangeAspect="1"/>
          </p:cNvGraphicFramePr>
          <p:nvPr/>
        </p:nvGraphicFramePr>
        <p:xfrm>
          <a:off x="563563" y="4973638"/>
          <a:ext cx="2035175" cy="574675"/>
        </p:xfrm>
        <a:graphic>
          <a:graphicData uri="http://schemas.openxmlformats.org/presentationml/2006/ole">
            <mc:AlternateContent xmlns:mc="http://schemas.openxmlformats.org/markup-compatibility/2006">
              <mc:Choice xmlns:v="urn:schemas-microsoft-com:vml" Requires="v">
                <p:oleObj spid="_x0000_s12343" name="公式" r:id="rId13" imgW="812447" imgH="228501" progId="Equation.3">
                  <p:embed/>
                </p:oleObj>
              </mc:Choice>
              <mc:Fallback>
                <p:oleObj name="公式" r:id="rId13" imgW="812447" imgH="228501" progId="Equation.3">
                  <p:embed/>
                  <p:pic>
                    <p:nvPicPr>
                      <p:cNvPr id="0" name="Object 44"/>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563563" y="4973638"/>
                        <a:ext cx="2035175" cy="5746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49197" name="Object 45">
            <a:extLst>
              <a:ext uri="{FF2B5EF4-FFF2-40B4-BE49-F238E27FC236}">
                <a16:creationId xmlns:a16="http://schemas.microsoft.com/office/drawing/2014/main" id="{0DBB2BAC-B4D7-483D-A1BC-9CABBA6D975E}"/>
              </a:ext>
            </a:extLst>
          </p:cNvPr>
          <p:cNvGraphicFramePr>
            <a:graphicFrameLocks noChangeAspect="1"/>
          </p:cNvGraphicFramePr>
          <p:nvPr/>
        </p:nvGraphicFramePr>
        <p:xfrm>
          <a:off x="2514600" y="4724400"/>
          <a:ext cx="2709863" cy="1112838"/>
        </p:xfrm>
        <a:graphic>
          <a:graphicData uri="http://schemas.openxmlformats.org/presentationml/2006/ole">
            <mc:AlternateContent xmlns:mc="http://schemas.openxmlformats.org/markup-compatibility/2006">
              <mc:Choice xmlns:v="urn:schemas-microsoft-com:vml" Requires="v">
                <p:oleObj spid="_x0000_s12344" name="公式" r:id="rId15" imgW="1079032" imgH="444307" progId="Equation.3">
                  <p:embed/>
                </p:oleObj>
              </mc:Choice>
              <mc:Fallback>
                <p:oleObj name="公式" r:id="rId15" imgW="1079032" imgH="444307" progId="Equation.3">
                  <p:embed/>
                  <p:pic>
                    <p:nvPicPr>
                      <p:cNvPr id="0" name="Object 45"/>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2514600" y="4724400"/>
                        <a:ext cx="2709863" cy="11128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49198" name="Object 46">
            <a:extLst>
              <a:ext uri="{FF2B5EF4-FFF2-40B4-BE49-F238E27FC236}">
                <a16:creationId xmlns:a16="http://schemas.microsoft.com/office/drawing/2014/main" id="{50FEEDA1-3CCB-4ECF-962C-09EC2FF1F257}"/>
              </a:ext>
            </a:extLst>
          </p:cNvPr>
          <p:cNvGraphicFramePr>
            <a:graphicFrameLocks noChangeAspect="1"/>
          </p:cNvGraphicFramePr>
          <p:nvPr/>
        </p:nvGraphicFramePr>
        <p:xfrm>
          <a:off x="5272088" y="4724400"/>
          <a:ext cx="2293937" cy="1112838"/>
        </p:xfrm>
        <a:graphic>
          <a:graphicData uri="http://schemas.openxmlformats.org/presentationml/2006/ole">
            <mc:AlternateContent xmlns:mc="http://schemas.openxmlformats.org/markup-compatibility/2006">
              <mc:Choice xmlns:v="urn:schemas-microsoft-com:vml" Requires="v">
                <p:oleObj spid="_x0000_s12345" name="公式" r:id="rId17" imgW="914400" imgH="444500" progId="Equation.3">
                  <p:embed/>
                </p:oleObj>
              </mc:Choice>
              <mc:Fallback>
                <p:oleObj name="公式" r:id="rId17" imgW="914400" imgH="444500" progId="Equation.3">
                  <p:embed/>
                  <p:pic>
                    <p:nvPicPr>
                      <p:cNvPr id="0" name="Object 46"/>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5272088" y="4724400"/>
                        <a:ext cx="2293937" cy="11128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49199" name="Object 47">
            <a:extLst>
              <a:ext uri="{FF2B5EF4-FFF2-40B4-BE49-F238E27FC236}">
                <a16:creationId xmlns:a16="http://schemas.microsoft.com/office/drawing/2014/main" id="{4D2EF2A5-6BC4-4804-AA16-ECC3181880E9}"/>
              </a:ext>
            </a:extLst>
          </p:cNvPr>
          <p:cNvGraphicFramePr>
            <a:graphicFrameLocks noChangeAspect="1"/>
          </p:cNvGraphicFramePr>
          <p:nvPr/>
        </p:nvGraphicFramePr>
        <p:xfrm>
          <a:off x="7624763" y="4724400"/>
          <a:ext cx="1366837" cy="1112838"/>
        </p:xfrm>
        <a:graphic>
          <a:graphicData uri="http://schemas.openxmlformats.org/presentationml/2006/ole">
            <mc:AlternateContent xmlns:mc="http://schemas.openxmlformats.org/markup-compatibility/2006">
              <mc:Choice xmlns:v="urn:schemas-microsoft-com:vml" Requires="v">
                <p:oleObj spid="_x0000_s12346" name="公式" r:id="rId19" imgW="545863" imgH="444307" progId="Equation.3">
                  <p:embed/>
                </p:oleObj>
              </mc:Choice>
              <mc:Fallback>
                <p:oleObj name="公式" r:id="rId19" imgW="545863" imgH="444307" progId="Equation.3">
                  <p:embed/>
                  <p:pic>
                    <p:nvPicPr>
                      <p:cNvPr id="0" name="Object 47"/>
                      <p:cNvPicPr>
                        <a:picLocks noChangeAspect="1" noChangeArrowheads="1"/>
                      </p:cNvPicPr>
                      <p:nvPr/>
                    </p:nvPicPr>
                    <p:blipFill>
                      <a:blip r:embed="rId20">
                        <a:extLst>
                          <a:ext uri="{28A0092B-C50C-407E-A947-70E740481C1C}">
                            <a14:useLocalDpi xmlns:a14="http://schemas.microsoft.com/office/drawing/2010/main" val="0"/>
                          </a:ext>
                        </a:extLst>
                      </a:blip>
                      <a:srcRect/>
                      <a:stretch>
                        <a:fillRect/>
                      </a:stretch>
                    </p:blipFill>
                    <p:spPr bwMode="auto">
                      <a:xfrm>
                        <a:off x="7624763" y="4724400"/>
                        <a:ext cx="1366837" cy="11128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49200" name="Object 48">
            <a:extLst>
              <a:ext uri="{FF2B5EF4-FFF2-40B4-BE49-F238E27FC236}">
                <a16:creationId xmlns:a16="http://schemas.microsoft.com/office/drawing/2014/main" id="{66695F8A-B392-4744-89AA-5E2ADE802E55}"/>
              </a:ext>
            </a:extLst>
          </p:cNvPr>
          <p:cNvGraphicFramePr>
            <a:graphicFrameLocks noChangeAspect="1"/>
          </p:cNvGraphicFramePr>
          <p:nvPr/>
        </p:nvGraphicFramePr>
        <p:xfrm>
          <a:off x="495300" y="5743575"/>
          <a:ext cx="3581400" cy="1119188"/>
        </p:xfrm>
        <a:graphic>
          <a:graphicData uri="http://schemas.openxmlformats.org/presentationml/2006/ole">
            <mc:AlternateContent xmlns:mc="http://schemas.openxmlformats.org/markup-compatibility/2006">
              <mc:Choice xmlns:v="urn:schemas-microsoft-com:vml" Requires="v">
                <p:oleObj spid="_x0000_s12347" name="公式" r:id="rId21" imgW="1422400" imgH="444500" progId="Equation.3">
                  <p:embed/>
                </p:oleObj>
              </mc:Choice>
              <mc:Fallback>
                <p:oleObj name="公式" r:id="rId21" imgW="1422400" imgH="444500" progId="Equation.3">
                  <p:embed/>
                  <p:pic>
                    <p:nvPicPr>
                      <p:cNvPr id="0" name="Object 48"/>
                      <p:cNvPicPr>
                        <a:picLocks noChangeAspect="1" noChangeArrowheads="1"/>
                      </p:cNvPicPr>
                      <p:nvPr/>
                    </p:nvPicPr>
                    <p:blipFill>
                      <a:blip r:embed="rId22">
                        <a:extLst>
                          <a:ext uri="{28A0092B-C50C-407E-A947-70E740481C1C}">
                            <a14:useLocalDpi xmlns:a14="http://schemas.microsoft.com/office/drawing/2010/main" val="0"/>
                          </a:ext>
                        </a:extLst>
                      </a:blip>
                      <a:srcRect/>
                      <a:stretch>
                        <a:fillRect/>
                      </a:stretch>
                    </p:blipFill>
                    <p:spPr bwMode="auto">
                      <a:xfrm>
                        <a:off x="495300" y="5743575"/>
                        <a:ext cx="3581400" cy="11191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iterate type="wd">
                                    <p:tmPct val="100000"/>
                                  </p:iterate>
                                  <p:childTnLst>
                                    <p:set>
                                      <p:cBhvr>
                                        <p:cTn id="6" dur="1" fill="hold">
                                          <p:stCondLst>
                                            <p:cond delay="0"/>
                                          </p:stCondLst>
                                        </p:cTn>
                                        <p:tgtEl>
                                          <p:spTgt spid="49163"/>
                                        </p:tgtEl>
                                        <p:attrNameLst>
                                          <p:attrName>style.visibility</p:attrName>
                                        </p:attrNameLst>
                                      </p:cBhvr>
                                      <p:to>
                                        <p:strVal val="visible"/>
                                      </p:to>
                                    </p:set>
                                    <p:animEffect transition="in" filter="wipe(left)">
                                      <p:cBhvr>
                                        <p:cTn id="7" dur="300"/>
                                        <p:tgtEl>
                                          <p:spTgt spid="4916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9164"/>
                                        </p:tgtEl>
                                        <p:attrNameLst>
                                          <p:attrName>style.visibility</p:attrName>
                                        </p:attrNameLst>
                                      </p:cBhvr>
                                      <p:to>
                                        <p:strVal val="visible"/>
                                      </p:to>
                                    </p:set>
                                    <p:animEffect transition="in" filter="wipe(left)">
                                      <p:cBhvr>
                                        <p:cTn id="12" dur="500"/>
                                        <p:tgtEl>
                                          <p:spTgt spid="49164"/>
                                        </p:tgtEl>
                                      </p:cBhvr>
                                    </p:animEffect>
                                  </p:childTnLst>
                                </p:cTn>
                              </p:par>
                            </p:childTnLst>
                          </p:cTn>
                        </p:par>
                        <p:par>
                          <p:cTn id="13" fill="hold" nodeType="afterGroup">
                            <p:stCondLst>
                              <p:cond delay="500"/>
                            </p:stCondLst>
                            <p:childTnLst>
                              <p:par>
                                <p:cTn id="14" presetID="4" presetClass="entr" presetSubtype="32" fill="hold" nodeType="afterEffect">
                                  <p:stCondLst>
                                    <p:cond delay="0"/>
                                  </p:stCondLst>
                                  <p:childTnLst>
                                    <p:set>
                                      <p:cBhvr>
                                        <p:cTn id="15" dur="1" fill="hold">
                                          <p:stCondLst>
                                            <p:cond delay="0"/>
                                          </p:stCondLst>
                                        </p:cTn>
                                        <p:tgtEl>
                                          <p:spTgt spid="49202"/>
                                        </p:tgtEl>
                                        <p:attrNameLst>
                                          <p:attrName>style.visibility</p:attrName>
                                        </p:attrNameLst>
                                      </p:cBhvr>
                                      <p:to>
                                        <p:strVal val="visible"/>
                                      </p:to>
                                    </p:set>
                                    <p:animEffect transition="in" filter="box(out)">
                                      <p:cBhvr>
                                        <p:cTn id="16" dur="500"/>
                                        <p:tgtEl>
                                          <p:spTgt spid="49202"/>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22" presetClass="entr" presetSubtype="8" fill="hold" nodeType="clickEffect">
                                  <p:stCondLst>
                                    <p:cond delay="0"/>
                                  </p:stCondLst>
                                  <p:childTnLst>
                                    <p:set>
                                      <p:cBhvr>
                                        <p:cTn id="20" dur="1" fill="hold">
                                          <p:stCondLst>
                                            <p:cond delay="0"/>
                                          </p:stCondLst>
                                        </p:cTn>
                                        <p:tgtEl>
                                          <p:spTgt spid="49188"/>
                                        </p:tgtEl>
                                        <p:attrNameLst>
                                          <p:attrName>style.visibility</p:attrName>
                                        </p:attrNameLst>
                                      </p:cBhvr>
                                      <p:to>
                                        <p:strVal val="visible"/>
                                      </p:to>
                                    </p:set>
                                    <p:animEffect transition="in" filter="wipe(left)">
                                      <p:cBhvr>
                                        <p:cTn id="21" dur="500"/>
                                        <p:tgtEl>
                                          <p:spTgt spid="49188"/>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22" presetClass="entr" presetSubtype="8" fill="hold" nodeType="clickEffect">
                                  <p:stCondLst>
                                    <p:cond delay="0"/>
                                  </p:stCondLst>
                                  <p:childTnLst>
                                    <p:set>
                                      <p:cBhvr>
                                        <p:cTn id="25" dur="1" fill="hold">
                                          <p:stCondLst>
                                            <p:cond delay="0"/>
                                          </p:stCondLst>
                                        </p:cTn>
                                        <p:tgtEl>
                                          <p:spTgt spid="49193"/>
                                        </p:tgtEl>
                                        <p:attrNameLst>
                                          <p:attrName>style.visibility</p:attrName>
                                        </p:attrNameLst>
                                      </p:cBhvr>
                                      <p:to>
                                        <p:strVal val="visible"/>
                                      </p:to>
                                    </p:set>
                                    <p:animEffect transition="in" filter="wipe(left)">
                                      <p:cBhvr>
                                        <p:cTn id="26" dur="500"/>
                                        <p:tgtEl>
                                          <p:spTgt spid="49193"/>
                                        </p:tgtEl>
                                      </p:cBhvr>
                                    </p:animEffect>
                                  </p:childTnLst>
                                </p:cTn>
                              </p:par>
                            </p:childTnLst>
                          </p:cTn>
                        </p:par>
                        <p:par>
                          <p:cTn id="27" fill="hold" nodeType="afterGroup">
                            <p:stCondLst>
                              <p:cond delay="500"/>
                            </p:stCondLst>
                            <p:childTnLst>
                              <p:par>
                                <p:cTn id="28" presetID="22" presetClass="entr" presetSubtype="1" fill="hold" nodeType="afterEffect">
                                  <p:stCondLst>
                                    <p:cond delay="0"/>
                                  </p:stCondLst>
                                  <p:childTnLst>
                                    <p:set>
                                      <p:cBhvr>
                                        <p:cTn id="29" dur="1" fill="hold">
                                          <p:stCondLst>
                                            <p:cond delay="0"/>
                                          </p:stCondLst>
                                        </p:cTn>
                                        <p:tgtEl>
                                          <p:spTgt spid="49203"/>
                                        </p:tgtEl>
                                        <p:attrNameLst>
                                          <p:attrName>style.visibility</p:attrName>
                                        </p:attrNameLst>
                                      </p:cBhvr>
                                      <p:to>
                                        <p:strVal val="visible"/>
                                      </p:to>
                                    </p:set>
                                    <p:animEffect transition="in" filter="wipe(up)">
                                      <p:cBhvr>
                                        <p:cTn id="30" dur="500"/>
                                        <p:tgtEl>
                                          <p:spTgt spid="49203"/>
                                        </p:tgtEl>
                                      </p:cBhvr>
                                    </p:animEffect>
                                  </p:childTnLst>
                                </p:cTn>
                              </p:par>
                            </p:childTnLst>
                          </p:cTn>
                        </p:par>
                      </p:childTnLst>
                    </p:cTn>
                  </p:par>
                  <p:par>
                    <p:cTn id="31" fill="hold" nodeType="clickPar">
                      <p:stCondLst>
                        <p:cond delay="indefinite"/>
                      </p:stCondLst>
                      <p:childTnLst>
                        <p:par>
                          <p:cTn id="32" fill="hold" nodeType="withGroup">
                            <p:stCondLst>
                              <p:cond delay="0"/>
                            </p:stCondLst>
                            <p:childTnLst>
                              <p:par>
                                <p:cTn id="33" presetID="22" presetClass="entr" presetSubtype="8" fill="hold" nodeType="clickEffect">
                                  <p:stCondLst>
                                    <p:cond delay="0"/>
                                  </p:stCondLst>
                                  <p:childTnLst>
                                    <p:set>
                                      <p:cBhvr>
                                        <p:cTn id="34" dur="1" fill="hold">
                                          <p:stCondLst>
                                            <p:cond delay="0"/>
                                          </p:stCondLst>
                                        </p:cTn>
                                        <p:tgtEl>
                                          <p:spTgt spid="49155"/>
                                        </p:tgtEl>
                                        <p:attrNameLst>
                                          <p:attrName>style.visibility</p:attrName>
                                        </p:attrNameLst>
                                      </p:cBhvr>
                                      <p:to>
                                        <p:strVal val="visible"/>
                                      </p:to>
                                    </p:set>
                                    <p:animEffect transition="in" filter="wipe(left)">
                                      <p:cBhvr>
                                        <p:cTn id="35" dur="500"/>
                                        <p:tgtEl>
                                          <p:spTgt spid="49155"/>
                                        </p:tgtEl>
                                      </p:cBhvr>
                                    </p:animEffect>
                                  </p:childTnLst>
                                </p:cTn>
                              </p:par>
                            </p:childTnLst>
                          </p:cTn>
                        </p:par>
                      </p:childTnLst>
                    </p:cTn>
                  </p:par>
                  <p:par>
                    <p:cTn id="36" fill="hold" nodeType="clickPar">
                      <p:stCondLst>
                        <p:cond delay="indefinite"/>
                      </p:stCondLst>
                      <p:childTnLst>
                        <p:par>
                          <p:cTn id="37" fill="hold" nodeType="withGroup">
                            <p:stCondLst>
                              <p:cond delay="0"/>
                            </p:stCondLst>
                            <p:childTnLst>
                              <p:par>
                                <p:cTn id="38" presetID="22" presetClass="entr" presetSubtype="8" fill="hold" nodeType="clickEffect">
                                  <p:stCondLst>
                                    <p:cond delay="0"/>
                                  </p:stCondLst>
                                  <p:childTnLst>
                                    <p:set>
                                      <p:cBhvr>
                                        <p:cTn id="39" dur="1" fill="hold">
                                          <p:stCondLst>
                                            <p:cond delay="0"/>
                                          </p:stCondLst>
                                        </p:cTn>
                                        <p:tgtEl>
                                          <p:spTgt spid="49156"/>
                                        </p:tgtEl>
                                        <p:attrNameLst>
                                          <p:attrName>style.visibility</p:attrName>
                                        </p:attrNameLst>
                                      </p:cBhvr>
                                      <p:to>
                                        <p:strVal val="visible"/>
                                      </p:to>
                                    </p:set>
                                    <p:animEffect transition="in" filter="wipe(left)">
                                      <p:cBhvr>
                                        <p:cTn id="40" dur="500"/>
                                        <p:tgtEl>
                                          <p:spTgt spid="49156"/>
                                        </p:tgtEl>
                                      </p:cBhvr>
                                    </p:animEffect>
                                  </p:childTnLst>
                                </p:cTn>
                              </p:par>
                            </p:childTnLst>
                          </p:cTn>
                        </p:par>
                      </p:childTnLst>
                    </p:cTn>
                  </p:par>
                  <p:par>
                    <p:cTn id="41" fill="hold" nodeType="clickPar">
                      <p:stCondLst>
                        <p:cond delay="indefinite"/>
                      </p:stCondLst>
                      <p:childTnLst>
                        <p:par>
                          <p:cTn id="42" fill="hold" nodeType="withGroup">
                            <p:stCondLst>
                              <p:cond delay="0"/>
                            </p:stCondLst>
                            <p:childTnLst>
                              <p:par>
                                <p:cTn id="43" presetID="22" presetClass="entr" presetSubtype="8" fill="hold" nodeType="clickEffect">
                                  <p:stCondLst>
                                    <p:cond delay="0"/>
                                  </p:stCondLst>
                                  <p:childTnLst>
                                    <p:set>
                                      <p:cBhvr>
                                        <p:cTn id="44" dur="1" fill="hold">
                                          <p:stCondLst>
                                            <p:cond delay="0"/>
                                          </p:stCondLst>
                                        </p:cTn>
                                        <p:tgtEl>
                                          <p:spTgt spid="49196"/>
                                        </p:tgtEl>
                                        <p:attrNameLst>
                                          <p:attrName>style.visibility</p:attrName>
                                        </p:attrNameLst>
                                      </p:cBhvr>
                                      <p:to>
                                        <p:strVal val="visible"/>
                                      </p:to>
                                    </p:set>
                                    <p:animEffect transition="in" filter="wipe(left)">
                                      <p:cBhvr>
                                        <p:cTn id="45" dur="500"/>
                                        <p:tgtEl>
                                          <p:spTgt spid="49196"/>
                                        </p:tgtEl>
                                      </p:cBhvr>
                                    </p:animEffect>
                                  </p:childTnLst>
                                </p:cTn>
                              </p:par>
                            </p:childTnLst>
                          </p:cTn>
                        </p:par>
                      </p:childTnLst>
                    </p:cTn>
                  </p:par>
                  <p:par>
                    <p:cTn id="46" fill="hold" nodeType="clickPar">
                      <p:stCondLst>
                        <p:cond delay="indefinite"/>
                      </p:stCondLst>
                      <p:childTnLst>
                        <p:par>
                          <p:cTn id="47" fill="hold" nodeType="withGroup">
                            <p:stCondLst>
                              <p:cond delay="0"/>
                            </p:stCondLst>
                            <p:childTnLst>
                              <p:par>
                                <p:cTn id="48" presetID="22" presetClass="entr" presetSubtype="8" fill="hold" nodeType="clickEffect">
                                  <p:stCondLst>
                                    <p:cond delay="0"/>
                                  </p:stCondLst>
                                  <p:childTnLst>
                                    <p:set>
                                      <p:cBhvr>
                                        <p:cTn id="49" dur="1" fill="hold">
                                          <p:stCondLst>
                                            <p:cond delay="0"/>
                                          </p:stCondLst>
                                        </p:cTn>
                                        <p:tgtEl>
                                          <p:spTgt spid="49197"/>
                                        </p:tgtEl>
                                        <p:attrNameLst>
                                          <p:attrName>style.visibility</p:attrName>
                                        </p:attrNameLst>
                                      </p:cBhvr>
                                      <p:to>
                                        <p:strVal val="visible"/>
                                      </p:to>
                                    </p:set>
                                    <p:animEffect transition="in" filter="wipe(left)">
                                      <p:cBhvr>
                                        <p:cTn id="50" dur="500"/>
                                        <p:tgtEl>
                                          <p:spTgt spid="49197"/>
                                        </p:tgtEl>
                                      </p:cBhvr>
                                    </p:animEffect>
                                  </p:childTnLst>
                                </p:cTn>
                              </p:par>
                            </p:childTnLst>
                          </p:cTn>
                        </p:par>
                      </p:childTnLst>
                    </p:cTn>
                  </p:par>
                  <p:par>
                    <p:cTn id="51" fill="hold" nodeType="clickPar">
                      <p:stCondLst>
                        <p:cond delay="indefinite"/>
                      </p:stCondLst>
                      <p:childTnLst>
                        <p:par>
                          <p:cTn id="52" fill="hold" nodeType="withGroup">
                            <p:stCondLst>
                              <p:cond delay="0"/>
                            </p:stCondLst>
                            <p:childTnLst>
                              <p:par>
                                <p:cTn id="53" presetID="22" presetClass="entr" presetSubtype="8" fill="hold" nodeType="clickEffect">
                                  <p:stCondLst>
                                    <p:cond delay="0"/>
                                  </p:stCondLst>
                                  <p:childTnLst>
                                    <p:set>
                                      <p:cBhvr>
                                        <p:cTn id="54" dur="1" fill="hold">
                                          <p:stCondLst>
                                            <p:cond delay="0"/>
                                          </p:stCondLst>
                                        </p:cTn>
                                        <p:tgtEl>
                                          <p:spTgt spid="49198"/>
                                        </p:tgtEl>
                                        <p:attrNameLst>
                                          <p:attrName>style.visibility</p:attrName>
                                        </p:attrNameLst>
                                      </p:cBhvr>
                                      <p:to>
                                        <p:strVal val="visible"/>
                                      </p:to>
                                    </p:set>
                                    <p:animEffect transition="in" filter="wipe(left)">
                                      <p:cBhvr>
                                        <p:cTn id="55" dur="500"/>
                                        <p:tgtEl>
                                          <p:spTgt spid="49198"/>
                                        </p:tgtEl>
                                      </p:cBhvr>
                                    </p:animEffect>
                                  </p:childTnLst>
                                </p:cTn>
                              </p:par>
                            </p:childTnLst>
                          </p:cTn>
                        </p:par>
                      </p:childTnLst>
                    </p:cTn>
                  </p:par>
                  <p:par>
                    <p:cTn id="56" fill="hold" nodeType="clickPar">
                      <p:stCondLst>
                        <p:cond delay="indefinite"/>
                      </p:stCondLst>
                      <p:childTnLst>
                        <p:par>
                          <p:cTn id="57" fill="hold" nodeType="withGroup">
                            <p:stCondLst>
                              <p:cond delay="0"/>
                            </p:stCondLst>
                            <p:childTnLst>
                              <p:par>
                                <p:cTn id="58" presetID="22" presetClass="entr" presetSubtype="8" fill="hold" nodeType="clickEffect">
                                  <p:stCondLst>
                                    <p:cond delay="0"/>
                                  </p:stCondLst>
                                  <p:childTnLst>
                                    <p:set>
                                      <p:cBhvr>
                                        <p:cTn id="59" dur="1" fill="hold">
                                          <p:stCondLst>
                                            <p:cond delay="0"/>
                                          </p:stCondLst>
                                        </p:cTn>
                                        <p:tgtEl>
                                          <p:spTgt spid="49199"/>
                                        </p:tgtEl>
                                        <p:attrNameLst>
                                          <p:attrName>style.visibility</p:attrName>
                                        </p:attrNameLst>
                                      </p:cBhvr>
                                      <p:to>
                                        <p:strVal val="visible"/>
                                      </p:to>
                                    </p:set>
                                    <p:animEffect transition="in" filter="wipe(left)">
                                      <p:cBhvr>
                                        <p:cTn id="60" dur="500"/>
                                        <p:tgtEl>
                                          <p:spTgt spid="49199"/>
                                        </p:tgtEl>
                                      </p:cBhvr>
                                    </p:animEffect>
                                  </p:childTnLst>
                                </p:cTn>
                              </p:par>
                            </p:childTnLst>
                          </p:cTn>
                        </p:par>
                      </p:childTnLst>
                    </p:cTn>
                  </p:par>
                  <p:par>
                    <p:cTn id="61" fill="hold" nodeType="clickPar">
                      <p:stCondLst>
                        <p:cond delay="indefinite"/>
                      </p:stCondLst>
                      <p:childTnLst>
                        <p:par>
                          <p:cTn id="62" fill="hold" nodeType="withGroup">
                            <p:stCondLst>
                              <p:cond delay="0"/>
                            </p:stCondLst>
                            <p:childTnLst>
                              <p:par>
                                <p:cTn id="63" presetID="22" presetClass="entr" presetSubtype="8" fill="hold" nodeType="clickEffect">
                                  <p:stCondLst>
                                    <p:cond delay="0"/>
                                  </p:stCondLst>
                                  <p:childTnLst>
                                    <p:set>
                                      <p:cBhvr>
                                        <p:cTn id="64" dur="1" fill="hold">
                                          <p:stCondLst>
                                            <p:cond delay="0"/>
                                          </p:stCondLst>
                                        </p:cTn>
                                        <p:tgtEl>
                                          <p:spTgt spid="49200"/>
                                        </p:tgtEl>
                                        <p:attrNameLst>
                                          <p:attrName>style.visibility</p:attrName>
                                        </p:attrNameLst>
                                      </p:cBhvr>
                                      <p:to>
                                        <p:strVal val="visible"/>
                                      </p:to>
                                    </p:set>
                                    <p:animEffect transition="in" filter="wipe(left)">
                                      <p:cBhvr>
                                        <p:cTn id="65" dur="500"/>
                                        <p:tgtEl>
                                          <p:spTgt spid="492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63" grpId="0" autoUpdateAnimBg="0"/>
      <p:bldP spid="49164" grpId="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灯片编号占位符 3">
            <a:extLst>
              <a:ext uri="{FF2B5EF4-FFF2-40B4-BE49-F238E27FC236}">
                <a16:creationId xmlns:a16="http://schemas.microsoft.com/office/drawing/2014/main" id="{AD3B97AE-4130-4D3F-A0A3-2FF695A77304}"/>
              </a:ext>
            </a:extLst>
          </p:cNvPr>
          <p:cNvSpPr>
            <a:spLocks noGrp="1"/>
          </p:cNvSpPr>
          <p:nvPr>
            <p:ph type="sldNum" sz="quarter" idx="12"/>
          </p:nvPr>
        </p:nvSpPr>
        <p:spPr>
          <a:noFill/>
        </p:spPr>
        <p:txBody>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spcBef>
                <a:spcPct val="0"/>
              </a:spcBef>
              <a:buFontTx/>
              <a:buNone/>
            </a:pPr>
            <a:fld id="{5F1DB885-E716-4B05-B08A-FB41C59FA172}" type="slidenum">
              <a:rPr lang="en-US" altLang="zh-CN" sz="1400" smtClean="0"/>
              <a:pPr>
                <a:spcBef>
                  <a:spcPct val="0"/>
                </a:spcBef>
                <a:buFontTx/>
                <a:buNone/>
              </a:pPr>
              <a:t>11</a:t>
            </a:fld>
            <a:endParaRPr lang="en-US" altLang="zh-CN" sz="1400"/>
          </a:p>
        </p:txBody>
      </p:sp>
      <p:graphicFrame>
        <p:nvGraphicFramePr>
          <p:cNvPr id="74756" name="Object 4">
            <a:extLst>
              <a:ext uri="{FF2B5EF4-FFF2-40B4-BE49-F238E27FC236}">
                <a16:creationId xmlns:a16="http://schemas.microsoft.com/office/drawing/2014/main" id="{839FFAE1-F633-460E-AE1C-BB9A62643641}"/>
              </a:ext>
            </a:extLst>
          </p:cNvPr>
          <p:cNvGraphicFramePr>
            <a:graphicFrameLocks noChangeAspect="1"/>
          </p:cNvGraphicFramePr>
          <p:nvPr/>
        </p:nvGraphicFramePr>
        <p:xfrm>
          <a:off x="1322388" y="3046413"/>
          <a:ext cx="6407150" cy="1822450"/>
        </p:xfrm>
        <a:graphic>
          <a:graphicData uri="http://schemas.openxmlformats.org/presentationml/2006/ole">
            <mc:AlternateContent xmlns:mc="http://schemas.openxmlformats.org/markup-compatibility/2006">
              <mc:Choice xmlns:v="urn:schemas-microsoft-com:vml" Requires="v">
                <p:oleObj spid="_x0000_s13333" name="公式" r:id="rId3" imgW="2501900" imgH="711200" progId="Equation.3">
                  <p:embed/>
                </p:oleObj>
              </mc:Choice>
              <mc:Fallback>
                <p:oleObj name="公式" r:id="rId3" imgW="2501900" imgH="711200" progId="Equation.3">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22388" y="3046413"/>
                        <a:ext cx="6407150" cy="18224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74757" name="Text Box 5">
            <a:extLst>
              <a:ext uri="{FF2B5EF4-FFF2-40B4-BE49-F238E27FC236}">
                <a16:creationId xmlns:a16="http://schemas.microsoft.com/office/drawing/2014/main" id="{95A91B46-6945-4199-ADFC-02CE2591DD0C}"/>
              </a:ext>
            </a:extLst>
          </p:cNvPr>
          <p:cNvSpPr txBox="1">
            <a:spLocks noChangeArrowheads="1"/>
          </p:cNvSpPr>
          <p:nvPr/>
        </p:nvSpPr>
        <p:spPr bwMode="auto">
          <a:xfrm>
            <a:off x="1763713" y="5308600"/>
            <a:ext cx="920750" cy="528638"/>
          </a:xfrm>
          <a:prstGeom prst="rect">
            <a:avLst/>
          </a:prstGeom>
          <a:noFill/>
          <a:ln w="9525">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r>
              <a:rPr lang="en-US" altLang="zh-CN" sz="2800" i="1"/>
              <a:t>D </a:t>
            </a:r>
            <a:r>
              <a:rPr lang="en-US" altLang="zh-CN" sz="2800"/>
              <a:t>=?</a:t>
            </a:r>
          </a:p>
        </p:txBody>
      </p:sp>
      <p:sp>
        <p:nvSpPr>
          <p:cNvPr id="74758" name="Text Box 6">
            <a:extLst>
              <a:ext uri="{FF2B5EF4-FFF2-40B4-BE49-F238E27FC236}">
                <a16:creationId xmlns:a16="http://schemas.microsoft.com/office/drawing/2014/main" id="{154CCCD7-E2ED-4E26-A4AB-C3CF7DF54D85}"/>
              </a:ext>
            </a:extLst>
          </p:cNvPr>
          <p:cNvSpPr txBox="1">
            <a:spLocks noChangeArrowheads="1"/>
          </p:cNvSpPr>
          <p:nvPr/>
        </p:nvSpPr>
        <p:spPr bwMode="auto">
          <a:xfrm>
            <a:off x="468313" y="404813"/>
            <a:ext cx="6086475"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spcBef>
                <a:spcPct val="0"/>
              </a:spcBef>
              <a:buFontTx/>
              <a:buNone/>
            </a:pPr>
            <a:r>
              <a:rPr lang="zh-CN" altLang="en-US" sz="2800">
                <a:solidFill>
                  <a:srgbClr val="0000FF"/>
                </a:solidFill>
              </a:rPr>
              <a:t>（</a:t>
            </a:r>
            <a:r>
              <a:rPr lang="en-US" altLang="zh-CN" sz="2800">
                <a:solidFill>
                  <a:srgbClr val="0000FF"/>
                </a:solidFill>
              </a:rPr>
              <a:t>2</a:t>
            </a:r>
            <a:r>
              <a:rPr lang="zh-CN" altLang="en-US" sz="2800">
                <a:solidFill>
                  <a:srgbClr val="0000FF"/>
                </a:solidFill>
              </a:rPr>
              <a:t>）求下半球表面附近极化电荷的</a:t>
            </a:r>
            <a:r>
              <a:rPr lang="zh-CN" altLang="en-US" sz="2800" i="1">
                <a:solidFill>
                  <a:srgbClr val="0000FF"/>
                </a:solidFill>
                <a:sym typeface="Symbol" panose="05050102010706020507" pitchFamily="18" charset="2"/>
              </a:rPr>
              <a:t> </a:t>
            </a:r>
            <a:r>
              <a:rPr lang="zh-CN" altLang="en-US" sz="2800">
                <a:solidFill>
                  <a:srgbClr val="0000FF"/>
                </a:solidFill>
                <a:sym typeface="Symbol" panose="05050102010706020507" pitchFamily="18" charset="2"/>
              </a:rPr>
              <a:t></a:t>
            </a:r>
            <a:endParaRPr lang="zh-CN" altLang="en-US" sz="2800">
              <a:solidFill>
                <a:srgbClr val="0000FF"/>
              </a:solidFill>
            </a:endParaRPr>
          </a:p>
        </p:txBody>
      </p:sp>
      <p:grpSp>
        <p:nvGrpSpPr>
          <p:cNvPr id="74759" name="Group 7">
            <a:extLst>
              <a:ext uri="{FF2B5EF4-FFF2-40B4-BE49-F238E27FC236}">
                <a16:creationId xmlns:a16="http://schemas.microsoft.com/office/drawing/2014/main" id="{C40E4E24-B8E6-4E60-9423-F73256A1AADF}"/>
              </a:ext>
            </a:extLst>
          </p:cNvPr>
          <p:cNvGrpSpPr>
            <a:grpSpLocks/>
          </p:cNvGrpSpPr>
          <p:nvPr/>
        </p:nvGrpSpPr>
        <p:grpSpPr bwMode="auto">
          <a:xfrm>
            <a:off x="1981200" y="1077913"/>
            <a:ext cx="4267200" cy="1558925"/>
            <a:chOff x="1248" y="528"/>
            <a:chExt cx="2688" cy="982"/>
          </a:xfrm>
        </p:grpSpPr>
        <p:sp>
          <p:nvSpPr>
            <p:cNvPr id="13319" name="Line 8">
              <a:extLst>
                <a:ext uri="{FF2B5EF4-FFF2-40B4-BE49-F238E27FC236}">
                  <a16:creationId xmlns:a16="http://schemas.microsoft.com/office/drawing/2014/main" id="{5FBCDEB3-5C21-46FF-97C2-B64495DAB482}"/>
                </a:ext>
              </a:extLst>
            </p:cNvPr>
            <p:cNvSpPr>
              <a:spLocks noChangeShapeType="1"/>
            </p:cNvSpPr>
            <p:nvPr/>
          </p:nvSpPr>
          <p:spPr bwMode="auto">
            <a:xfrm>
              <a:off x="1255" y="952"/>
              <a:ext cx="2656"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nvGrpSpPr>
            <p:cNvPr id="13320" name="Group 9">
              <a:extLst>
                <a:ext uri="{FF2B5EF4-FFF2-40B4-BE49-F238E27FC236}">
                  <a16:creationId xmlns:a16="http://schemas.microsoft.com/office/drawing/2014/main" id="{16F8F14B-A0E7-449B-88AD-19B50D223CCF}"/>
                </a:ext>
              </a:extLst>
            </p:cNvPr>
            <p:cNvGrpSpPr>
              <a:grpSpLocks/>
            </p:cNvGrpSpPr>
            <p:nvPr/>
          </p:nvGrpSpPr>
          <p:grpSpPr bwMode="auto">
            <a:xfrm>
              <a:off x="1248" y="952"/>
              <a:ext cx="2688" cy="558"/>
              <a:chOff x="192" y="957"/>
              <a:chExt cx="2688" cy="558"/>
            </a:xfrm>
          </p:grpSpPr>
          <p:sp>
            <p:nvSpPr>
              <p:cNvPr id="13330" name="Rectangle 10" descr="横虚线">
                <a:extLst>
                  <a:ext uri="{FF2B5EF4-FFF2-40B4-BE49-F238E27FC236}">
                    <a16:creationId xmlns:a16="http://schemas.microsoft.com/office/drawing/2014/main" id="{3F999794-741E-4DF3-99C5-20B6F8D9A7E1}"/>
                  </a:ext>
                </a:extLst>
              </p:cNvPr>
              <p:cNvSpPr>
                <a:spLocks noChangeArrowheads="1"/>
              </p:cNvSpPr>
              <p:nvPr/>
            </p:nvSpPr>
            <p:spPr bwMode="auto">
              <a:xfrm>
                <a:off x="199" y="957"/>
                <a:ext cx="2656" cy="558"/>
              </a:xfrm>
              <a:prstGeom prst="rect">
                <a:avLst/>
              </a:prstGeom>
              <a:blipFill dpi="0" rotWithShape="0">
                <a:blip r:embed="rId5"/>
                <a:srcRect/>
                <a:tile tx="0" ty="0" sx="100000" sy="100000" flip="none" algn="tl"/>
              </a:bli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endParaRPr lang="zh-CN" altLang="en-US"/>
              </a:p>
            </p:txBody>
          </p:sp>
          <p:sp>
            <p:nvSpPr>
              <p:cNvPr id="13331" name="Line 11">
                <a:extLst>
                  <a:ext uri="{FF2B5EF4-FFF2-40B4-BE49-F238E27FC236}">
                    <a16:creationId xmlns:a16="http://schemas.microsoft.com/office/drawing/2014/main" id="{22A43218-4424-49EB-B1A0-B1C1D07A0A16}"/>
                  </a:ext>
                </a:extLst>
              </p:cNvPr>
              <p:cNvSpPr>
                <a:spLocks noChangeShapeType="1"/>
              </p:cNvSpPr>
              <p:nvPr/>
            </p:nvSpPr>
            <p:spPr bwMode="auto">
              <a:xfrm>
                <a:off x="192" y="957"/>
                <a:ext cx="2688"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grpSp>
          <p:nvGrpSpPr>
            <p:cNvPr id="13321" name="Group 12">
              <a:extLst>
                <a:ext uri="{FF2B5EF4-FFF2-40B4-BE49-F238E27FC236}">
                  <a16:creationId xmlns:a16="http://schemas.microsoft.com/office/drawing/2014/main" id="{70E303E6-74C9-48A0-814B-CDA6F003263B}"/>
                </a:ext>
              </a:extLst>
            </p:cNvPr>
            <p:cNvGrpSpPr>
              <a:grpSpLocks/>
            </p:cNvGrpSpPr>
            <p:nvPr/>
          </p:nvGrpSpPr>
          <p:grpSpPr bwMode="auto">
            <a:xfrm>
              <a:off x="1322" y="528"/>
              <a:ext cx="1750" cy="886"/>
              <a:chOff x="1322" y="528"/>
              <a:chExt cx="1750" cy="886"/>
            </a:xfrm>
          </p:grpSpPr>
          <p:grpSp>
            <p:nvGrpSpPr>
              <p:cNvPr id="13322" name="Group 13">
                <a:extLst>
                  <a:ext uri="{FF2B5EF4-FFF2-40B4-BE49-F238E27FC236}">
                    <a16:creationId xmlns:a16="http://schemas.microsoft.com/office/drawing/2014/main" id="{B822E04A-B914-4CEC-823A-A490AC1C7435}"/>
                  </a:ext>
                </a:extLst>
              </p:cNvPr>
              <p:cNvGrpSpPr>
                <a:grpSpLocks/>
              </p:cNvGrpSpPr>
              <p:nvPr/>
            </p:nvGrpSpPr>
            <p:grpSpPr bwMode="auto">
              <a:xfrm>
                <a:off x="1322" y="528"/>
                <a:ext cx="1594" cy="733"/>
                <a:chOff x="1322" y="528"/>
                <a:chExt cx="1594" cy="733"/>
              </a:xfrm>
            </p:grpSpPr>
            <p:sp>
              <p:nvSpPr>
                <p:cNvPr id="13324" name="Text Box 14">
                  <a:extLst>
                    <a:ext uri="{FF2B5EF4-FFF2-40B4-BE49-F238E27FC236}">
                      <a16:creationId xmlns:a16="http://schemas.microsoft.com/office/drawing/2014/main" id="{CA26496B-9EEA-411A-BFAF-AC4B9090452F}"/>
                    </a:ext>
                  </a:extLst>
                </p:cNvPr>
                <p:cNvSpPr txBox="1">
                  <a:spLocks noChangeArrowheads="1"/>
                </p:cNvSpPr>
                <p:nvPr/>
              </p:nvSpPr>
              <p:spPr bwMode="auto">
                <a:xfrm>
                  <a:off x="2675" y="528"/>
                  <a:ext cx="241"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50000"/>
                    </a:spcBef>
                    <a:buFontTx/>
                    <a:buNone/>
                  </a:pPr>
                  <a:r>
                    <a:rPr lang="en-US" altLang="zh-CN" sz="2800" i="1"/>
                    <a:t>S</a:t>
                  </a:r>
                </a:p>
              </p:txBody>
            </p:sp>
            <p:grpSp>
              <p:nvGrpSpPr>
                <p:cNvPr id="13325" name="Group 15">
                  <a:extLst>
                    <a:ext uri="{FF2B5EF4-FFF2-40B4-BE49-F238E27FC236}">
                      <a16:creationId xmlns:a16="http://schemas.microsoft.com/office/drawing/2014/main" id="{113BC981-6890-46E4-85ED-EAAB6A2254E6}"/>
                    </a:ext>
                  </a:extLst>
                </p:cNvPr>
                <p:cNvGrpSpPr>
                  <a:grpSpLocks/>
                </p:cNvGrpSpPr>
                <p:nvPr/>
              </p:nvGrpSpPr>
              <p:grpSpPr bwMode="auto">
                <a:xfrm>
                  <a:off x="1322" y="594"/>
                  <a:ext cx="1423" cy="667"/>
                  <a:chOff x="1322" y="594"/>
                  <a:chExt cx="1423" cy="667"/>
                </a:xfrm>
              </p:grpSpPr>
              <p:sp>
                <p:nvSpPr>
                  <p:cNvPr id="13326" name="Oval 16">
                    <a:extLst>
                      <a:ext uri="{FF2B5EF4-FFF2-40B4-BE49-F238E27FC236}">
                        <a16:creationId xmlns:a16="http://schemas.microsoft.com/office/drawing/2014/main" id="{112BFBF3-E45C-405A-8BF9-178CCFBA7EC1}"/>
                      </a:ext>
                    </a:extLst>
                  </p:cNvPr>
                  <p:cNvSpPr>
                    <a:spLocks noChangeArrowheads="1"/>
                  </p:cNvSpPr>
                  <p:nvPr/>
                </p:nvSpPr>
                <p:spPr bwMode="auto">
                  <a:xfrm>
                    <a:off x="2130" y="645"/>
                    <a:ext cx="615" cy="616"/>
                  </a:xfrm>
                  <a:prstGeom prst="ellipse">
                    <a:avLst/>
                  </a:prstGeom>
                  <a:gradFill rotWithShape="0">
                    <a:gsLst>
                      <a:gs pos="0">
                        <a:srgbClr val="FFCC00"/>
                      </a:gs>
                      <a:gs pos="100000">
                        <a:srgbClr val="000000"/>
                      </a:gs>
                    </a:gsLst>
                    <a:lin ang="5400000" scaled="1"/>
                  </a:gradFill>
                  <a:ln w="2857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endParaRPr lang="zh-CN" altLang="en-US"/>
                  </a:p>
                </p:txBody>
              </p:sp>
              <p:sp>
                <p:nvSpPr>
                  <p:cNvPr id="13327" name="Line 17">
                    <a:extLst>
                      <a:ext uri="{FF2B5EF4-FFF2-40B4-BE49-F238E27FC236}">
                        <a16:creationId xmlns:a16="http://schemas.microsoft.com/office/drawing/2014/main" id="{22D05B98-B353-4DFB-A696-AC1346FDA6CF}"/>
                      </a:ext>
                    </a:extLst>
                  </p:cNvPr>
                  <p:cNvSpPr>
                    <a:spLocks noChangeShapeType="1"/>
                  </p:cNvSpPr>
                  <p:nvPr/>
                </p:nvSpPr>
                <p:spPr bwMode="auto">
                  <a:xfrm flipV="1">
                    <a:off x="2439" y="746"/>
                    <a:ext cx="227" cy="206"/>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3328" name="Text Box 18">
                    <a:extLst>
                      <a:ext uri="{FF2B5EF4-FFF2-40B4-BE49-F238E27FC236}">
                        <a16:creationId xmlns:a16="http://schemas.microsoft.com/office/drawing/2014/main" id="{70585B34-CEDD-4B3B-A9D5-DCAF62E74B06}"/>
                      </a:ext>
                    </a:extLst>
                  </p:cNvPr>
                  <p:cNvSpPr txBox="1">
                    <a:spLocks noChangeArrowheads="1"/>
                  </p:cNvSpPr>
                  <p:nvPr/>
                </p:nvSpPr>
                <p:spPr bwMode="auto">
                  <a:xfrm>
                    <a:off x="2326" y="594"/>
                    <a:ext cx="265"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r>
                      <a:rPr lang="en-US" altLang="zh-CN" sz="2800" i="1"/>
                      <a:t>R</a:t>
                    </a:r>
                  </a:p>
                </p:txBody>
              </p:sp>
              <p:sp>
                <p:nvSpPr>
                  <p:cNvPr id="13329" name="Text Box 19">
                    <a:extLst>
                      <a:ext uri="{FF2B5EF4-FFF2-40B4-BE49-F238E27FC236}">
                        <a16:creationId xmlns:a16="http://schemas.microsoft.com/office/drawing/2014/main" id="{329CAD67-74DB-407B-B64E-A342507922FC}"/>
                      </a:ext>
                    </a:extLst>
                  </p:cNvPr>
                  <p:cNvSpPr txBox="1">
                    <a:spLocks noChangeArrowheads="1"/>
                  </p:cNvSpPr>
                  <p:nvPr/>
                </p:nvSpPr>
                <p:spPr bwMode="auto">
                  <a:xfrm>
                    <a:off x="1322" y="612"/>
                    <a:ext cx="788"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r>
                      <a:rPr lang="zh-CN" altLang="en-US" sz="2800"/>
                      <a:t>黄铜球</a:t>
                    </a:r>
                  </a:p>
                </p:txBody>
              </p:sp>
            </p:grpSp>
          </p:grpSp>
          <p:sp>
            <p:nvSpPr>
              <p:cNvPr id="13323" name="Text Box 20">
                <a:extLst>
                  <a:ext uri="{FF2B5EF4-FFF2-40B4-BE49-F238E27FC236}">
                    <a16:creationId xmlns:a16="http://schemas.microsoft.com/office/drawing/2014/main" id="{5E815F83-0281-4E3D-B643-B38CC663B62F}"/>
                  </a:ext>
                </a:extLst>
              </p:cNvPr>
              <p:cNvSpPr txBox="1">
                <a:spLocks noChangeArrowheads="1"/>
              </p:cNvSpPr>
              <p:nvPr/>
            </p:nvSpPr>
            <p:spPr bwMode="auto">
              <a:xfrm>
                <a:off x="2742" y="1049"/>
                <a:ext cx="330" cy="36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r>
                  <a:rPr lang="en-US" altLang="zh-CN" i="1">
                    <a:sym typeface="Symbol" panose="05050102010706020507" pitchFamily="18" charset="2"/>
                  </a:rPr>
                  <a:t></a:t>
                </a:r>
                <a:r>
                  <a:rPr lang="en-US" altLang="zh-CN" i="1" baseline="-25000">
                    <a:sym typeface="Symbol" panose="05050102010706020507" pitchFamily="18" charset="2"/>
                  </a:rPr>
                  <a:t>r</a:t>
                </a:r>
                <a:endParaRPr lang="en-US" altLang="zh-CN" i="1"/>
              </a:p>
            </p:txBody>
          </p:sp>
        </p:gr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74758"/>
                                        </p:tgtEl>
                                        <p:attrNameLst>
                                          <p:attrName>style.visibility</p:attrName>
                                        </p:attrNameLst>
                                      </p:cBhvr>
                                      <p:to>
                                        <p:strVal val="visible"/>
                                      </p:to>
                                    </p:set>
                                    <p:animEffect transition="in" filter="wipe(left)">
                                      <p:cBhvr>
                                        <p:cTn id="7" dur="500"/>
                                        <p:tgtEl>
                                          <p:spTgt spid="74758"/>
                                        </p:tgtEl>
                                      </p:cBhvr>
                                    </p:animEffect>
                                  </p:childTnLst>
                                </p:cTn>
                              </p:par>
                            </p:childTnLst>
                          </p:cTn>
                        </p:par>
                        <p:par>
                          <p:cTn id="8" fill="hold" nodeType="afterGroup">
                            <p:stCondLst>
                              <p:cond delay="500"/>
                            </p:stCondLst>
                            <p:childTnLst>
                              <p:par>
                                <p:cTn id="9" presetID="22" presetClass="entr" presetSubtype="1" fill="hold" nodeType="afterEffect">
                                  <p:stCondLst>
                                    <p:cond delay="0"/>
                                  </p:stCondLst>
                                  <p:childTnLst>
                                    <p:set>
                                      <p:cBhvr>
                                        <p:cTn id="10" dur="1" fill="hold">
                                          <p:stCondLst>
                                            <p:cond delay="0"/>
                                          </p:stCondLst>
                                        </p:cTn>
                                        <p:tgtEl>
                                          <p:spTgt spid="74759"/>
                                        </p:tgtEl>
                                        <p:attrNameLst>
                                          <p:attrName>style.visibility</p:attrName>
                                        </p:attrNameLst>
                                      </p:cBhvr>
                                      <p:to>
                                        <p:strVal val="visible"/>
                                      </p:to>
                                    </p:set>
                                    <p:animEffect transition="in" filter="wipe(up)">
                                      <p:cBhvr>
                                        <p:cTn id="11" dur="500"/>
                                        <p:tgtEl>
                                          <p:spTgt spid="74759"/>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22" presetClass="entr" presetSubtype="8" fill="hold" nodeType="clickEffect">
                                  <p:stCondLst>
                                    <p:cond delay="0"/>
                                  </p:stCondLst>
                                  <p:childTnLst>
                                    <p:set>
                                      <p:cBhvr>
                                        <p:cTn id="15" dur="1" fill="hold">
                                          <p:stCondLst>
                                            <p:cond delay="0"/>
                                          </p:stCondLst>
                                        </p:cTn>
                                        <p:tgtEl>
                                          <p:spTgt spid="74756"/>
                                        </p:tgtEl>
                                        <p:attrNameLst>
                                          <p:attrName>style.visibility</p:attrName>
                                        </p:attrNameLst>
                                      </p:cBhvr>
                                      <p:to>
                                        <p:strVal val="visible"/>
                                      </p:to>
                                    </p:set>
                                    <p:animEffect transition="in" filter="wipe(left)">
                                      <p:cBhvr>
                                        <p:cTn id="16" dur="500"/>
                                        <p:tgtEl>
                                          <p:spTgt spid="74756"/>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74757"/>
                                        </p:tgtEl>
                                        <p:attrNameLst>
                                          <p:attrName>style.visibility</p:attrName>
                                        </p:attrNameLst>
                                      </p:cBhvr>
                                      <p:to>
                                        <p:strVal val="visible"/>
                                      </p:to>
                                    </p:set>
                                    <p:animEffect transition="in" filter="wipe(left)">
                                      <p:cBhvr>
                                        <p:cTn id="21" dur="500"/>
                                        <p:tgtEl>
                                          <p:spTgt spid="747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757" grpId="0" animBg="1" autoUpdateAnimBg="0"/>
      <p:bldP spid="74758" grpId="0"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灯片编号占位符 3">
            <a:extLst>
              <a:ext uri="{FF2B5EF4-FFF2-40B4-BE49-F238E27FC236}">
                <a16:creationId xmlns:a16="http://schemas.microsoft.com/office/drawing/2014/main" id="{8D5284B1-C2C7-4B35-BCE0-C90004C1490A}"/>
              </a:ext>
            </a:extLst>
          </p:cNvPr>
          <p:cNvSpPr>
            <a:spLocks noGrp="1"/>
          </p:cNvSpPr>
          <p:nvPr>
            <p:ph type="sldNum" sz="quarter" idx="12"/>
          </p:nvPr>
        </p:nvSpPr>
        <p:spPr>
          <a:noFill/>
        </p:spPr>
        <p:txBody>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spcBef>
                <a:spcPct val="0"/>
              </a:spcBef>
              <a:buFontTx/>
              <a:buNone/>
            </a:pPr>
            <a:fld id="{CD8E6428-778F-4EF7-AA2F-B751318B43B1}" type="slidenum">
              <a:rPr lang="en-US" altLang="zh-CN" sz="1400" smtClean="0"/>
              <a:pPr>
                <a:spcBef>
                  <a:spcPct val="0"/>
                </a:spcBef>
                <a:buFontTx/>
                <a:buNone/>
              </a:pPr>
              <a:t>12</a:t>
            </a:fld>
            <a:endParaRPr lang="en-US" altLang="zh-CN" sz="1400"/>
          </a:p>
        </p:txBody>
      </p:sp>
      <p:graphicFrame>
        <p:nvGraphicFramePr>
          <p:cNvPr id="70658" name="Object 2">
            <a:extLst>
              <a:ext uri="{FF2B5EF4-FFF2-40B4-BE49-F238E27FC236}">
                <a16:creationId xmlns:a16="http://schemas.microsoft.com/office/drawing/2014/main" id="{EF1C369D-E5A3-44D1-9BFF-D0C3A2AF3D98}"/>
              </a:ext>
            </a:extLst>
          </p:cNvPr>
          <p:cNvGraphicFramePr>
            <a:graphicFrameLocks noChangeAspect="1"/>
          </p:cNvGraphicFramePr>
          <p:nvPr/>
        </p:nvGraphicFramePr>
        <p:xfrm>
          <a:off x="3021013" y="3581400"/>
          <a:ext cx="4610100" cy="827088"/>
        </p:xfrm>
        <a:graphic>
          <a:graphicData uri="http://schemas.openxmlformats.org/presentationml/2006/ole">
            <mc:AlternateContent xmlns:mc="http://schemas.openxmlformats.org/markup-compatibility/2006">
              <mc:Choice xmlns:v="urn:schemas-microsoft-com:vml" Requires="v">
                <p:oleObj spid="_x0000_s14361" name="公式" r:id="rId4" imgW="1688367" imgH="304668" progId="Equation.3">
                  <p:embed/>
                </p:oleObj>
              </mc:Choice>
              <mc:Fallback>
                <p:oleObj name="公式" r:id="rId4" imgW="1688367" imgH="304668" progId="Equation.3">
                  <p:embed/>
                  <p:pic>
                    <p:nvPicPr>
                      <p:cNvPr id="0" name="Object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21013" y="3581400"/>
                        <a:ext cx="4610100" cy="8270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70659" name="Object 3">
            <a:extLst>
              <a:ext uri="{FF2B5EF4-FFF2-40B4-BE49-F238E27FC236}">
                <a16:creationId xmlns:a16="http://schemas.microsoft.com/office/drawing/2014/main" id="{31838F4F-75AE-40B1-9059-050D9EC55369}"/>
              </a:ext>
            </a:extLst>
          </p:cNvPr>
          <p:cNvGraphicFramePr>
            <a:graphicFrameLocks noChangeAspect="1"/>
          </p:cNvGraphicFramePr>
          <p:nvPr/>
        </p:nvGraphicFramePr>
        <p:xfrm>
          <a:off x="4291013" y="4191000"/>
          <a:ext cx="1992312" cy="1184275"/>
        </p:xfrm>
        <a:graphic>
          <a:graphicData uri="http://schemas.openxmlformats.org/presentationml/2006/ole">
            <mc:AlternateContent xmlns:mc="http://schemas.openxmlformats.org/markup-compatibility/2006">
              <mc:Choice xmlns:v="urn:schemas-microsoft-com:vml" Requires="v">
                <p:oleObj spid="_x0000_s14362" name="公式" r:id="rId6" imgW="723586" imgH="431613" progId="Equation.3">
                  <p:embed/>
                </p:oleObj>
              </mc:Choice>
              <mc:Fallback>
                <p:oleObj name="公式" r:id="rId6" imgW="723586" imgH="431613" progId="Equation.3">
                  <p:embed/>
                  <p:pic>
                    <p:nvPicPr>
                      <p:cNvPr id="0" name="Object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291013" y="4191000"/>
                        <a:ext cx="1992312" cy="11842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70660" name="Object 4">
            <a:extLst>
              <a:ext uri="{FF2B5EF4-FFF2-40B4-BE49-F238E27FC236}">
                <a16:creationId xmlns:a16="http://schemas.microsoft.com/office/drawing/2014/main" id="{905E651B-C89B-4C41-99C6-E7100BDABD63}"/>
              </a:ext>
            </a:extLst>
          </p:cNvPr>
          <p:cNvGraphicFramePr>
            <a:graphicFrameLocks noChangeAspect="1"/>
          </p:cNvGraphicFramePr>
          <p:nvPr/>
        </p:nvGraphicFramePr>
        <p:xfrm>
          <a:off x="1306513" y="5259388"/>
          <a:ext cx="6683375" cy="1268412"/>
        </p:xfrm>
        <a:graphic>
          <a:graphicData uri="http://schemas.openxmlformats.org/presentationml/2006/ole">
            <mc:AlternateContent xmlns:mc="http://schemas.openxmlformats.org/markup-compatibility/2006">
              <mc:Choice xmlns:v="urn:schemas-microsoft-com:vml" Requires="v">
                <p:oleObj spid="_x0000_s14363" name="公式" r:id="rId8" imgW="2336800" imgH="444500" progId="Equation.3">
                  <p:embed/>
                </p:oleObj>
              </mc:Choice>
              <mc:Fallback>
                <p:oleObj name="公式" r:id="rId8" imgW="2336800" imgH="444500" progId="Equation.3">
                  <p:embed/>
                  <p:pic>
                    <p:nvPicPr>
                      <p:cNvPr id="0" name="Object 4"/>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306513" y="5259388"/>
                        <a:ext cx="6683375" cy="12684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70661" name="Text Box 5">
            <a:extLst>
              <a:ext uri="{FF2B5EF4-FFF2-40B4-BE49-F238E27FC236}">
                <a16:creationId xmlns:a16="http://schemas.microsoft.com/office/drawing/2014/main" id="{8091C439-A02E-4248-8D7E-7D1F2AF47A61}"/>
              </a:ext>
            </a:extLst>
          </p:cNvPr>
          <p:cNvSpPr txBox="1">
            <a:spLocks noChangeArrowheads="1"/>
          </p:cNvSpPr>
          <p:nvPr/>
        </p:nvSpPr>
        <p:spPr bwMode="auto">
          <a:xfrm>
            <a:off x="849313" y="3687763"/>
            <a:ext cx="1612900"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r>
              <a:rPr lang="zh-CN" altLang="en-US" sz="2800">
                <a:solidFill>
                  <a:srgbClr val="0000FF"/>
                </a:solidFill>
              </a:rPr>
              <a:t>高斯定理</a:t>
            </a:r>
            <a:endParaRPr lang="zh-CN" altLang="en-US" sz="2800"/>
          </a:p>
        </p:txBody>
      </p:sp>
      <p:sp>
        <p:nvSpPr>
          <p:cNvPr id="70662" name="Text Box 6">
            <a:extLst>
              <a:ext uri="{FF2B5EF4-FFF2-40B4-BE49-F238E27FC236}">
                <a16:creationId xmlns:a16="http://schemas.microsoft.com/office/drawing/2014/main" id="{9794CFC1-FE0E-470C-9EF5-D7681D4AFA6A}"/>
              </a:ext>
            </a:extLst>
          </p:cNvPr>
          <p:cNvSpPr txBox="1">
            <a:spLocks noChangeArrowheads="1"/>
          </p:cNvSpPr>
          <p:nvPr/>
        </p:nvSpPr>
        <p:spPr bwMode="auto">
          <a:xfrm>
            <a:off x="919163" y="549275"/>
            <a:ext cx="6605587"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r>
              <a:rPr lang="zh-CN" altLang="en-US" sz="2800"/>
              <a:t>作半球形高斯面 </a:t>
            </a:r>
            <a:r>
              <a:rPr lang="en-US" altLang="zh-CN" sz="2800"/>
              <a:t>S </a:t>
            </a:r>
            <a:r>
              <a:rPr lang="zh-CN" altLang="en-US" sz="2800"/>
              <a:t>紧紧包围下半球如图：</a:t>
            </a:r>
          </a:p>
        </p:txBody>
      </p:sp>
      <p:grpSp>
        <p:nvGrpSpPr>
          <p:cNvPr id="70663" name="Group 7">
            <a:extLst>
              <a:ext uri="{FF2B5EF4-FFF2-40B4-BE49-F238E27FC236}">
                <a16:creationId xmlns:a16="http://schemas.microsoft.com/office/drawing/2014/main" id="{B9A2A267-A2F1-41D4-8118-996F866BAAE2}"/>
              </a:ext>
            </a:extLst>
          </p:cNvPr>
          <p:cNvGrpSpPr>
            <a:grpSpLocks/>
          </p:cNvGrpSpPr>
          <p:nvPr/>
        </p:nvGrpSpPr>
        <p:grpSpPr bwMode="auto">
          <a:xfrm>
            <a:off x="1116013" y="1184275"/>
            <a:ext cx="7239000" cy="2316163"/>
            <a:chOff x="528" y="772"/>
            <a:chExt cx="4560" cy="1459"/>
          </a:xfrm>
        </p:grpSpPr>
        <p:sp>
          <p:nvSpPr>
            <p:cNvPr id="14345" name="Line 8">
              <a:extLst>
                <a:ext uri="{FF2B5EF4-FFF2-40B4-BE49-F238E27FC236}">
                  <a16:creationId xmlns:a16="http://schemas.microsoft.com/office/drawing/2014/main" id="{E9457473-EFED-4F89-949D-6CF86549C4A7}"/>
                </a:ext>
              </a:extLst>
            </p:cNvPr>
            <p:cNvSpPr>
              <a:spLocks noChangeShapeType="1"/>
            </p:cNvSpPr>
            <p:nvPr/>
          </p:nvSpPr>
          <p:spPr bwMode="auto">
            <a:xfrm>
              <a:off x="541" y="1318"/>
              <a:ext cx="4505"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4346" name="Rectangle 9" descr="横虚线">
              <a:extLst>
                <a:ext uri="{FF2B5EF4-FFF2-40B4-BE49-F238E27FC236}">
                  <a16:creationId xmlns:a16="http://schemas.microsoft.com/office/drawing/2014/main" id="{27029FE4-3010-4BE7-9555-1A1025A02DC5}"/>
                </a:ext>
              </a:extLst>
            </p:cNvPr>
            <p:cNvSpPr>
              <a:spLocks noChangeArrowheads="1"/>
            </p:cNvSpPr>
            <p:nvPr/>
          </p:nvSpPr>
          <p:spPr bwMode="auto">
            <a:xfrm>
              <a:off x="541" y="1319"/>
              <a:ext cx="4505" cy="912"/>
            </a:xfrm>
            <a:prstGeom prst="rect">
              <a:avLst/>
            </a:prstGeom>
            <a:blipFill dpi="0" rotWithShape="0">
              <a:blip r:embed="rId10"/>
              <a:srcRect/>
              <a:tile tx="0" ty="0" sx="100000" sy="100000" flip="none" algn="tl"/>
            </a:bli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endParaRPr lang="zh-CN" altLang="en-US"/>
            </a:p>
          </p:txBody>
        </p:sp>
        <p:sp>
          <p:nvSpPr>
            <p:cNvPr id="14347" name="Text Box 10">
              <a:extLst>
                <a:ext uri="{FF2B5EF4-FFF2-40B4-BE49-F238E27FC236}">
                  <a16:creationId xmlns:a16="http://schemas.microsoft.com/office/drawing/2014/main" id="{03A794EB-F87C-4F2D-AE00-E1C25F0AF34B}"/>
                </a:ext>
              </a:extLst>
            </p:cNvPr>
            <p:cNvSpPr txBox="1">
              <a:spLocks noChangeArrowheads="1"/>
            </p:cNvSpPr>
            <p:nvPr/>
          </p:nvSpPr>
          <p:spPr bwMode="auto">
            <a:xfrm>
              <a:off x="3611" y="1507"/>
              <a:ext cx="281" cy="327"/>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r>
                <a:rPr lang="en-US" altLang="zh-CN" sz="2800" i="1">
                  <a:sym typeface="Symbol" panose="05050102010706020507" pitchFamily="18" charset="2"/>
                </a:rPr>
                <a:t></a:t>
              </a:r>
              <a:r>
                <a:rPr lang="en-US" altLang="zh-CN" sz="2800" baseline="-25000">
                  <a:sym typeface="Symbol" panose="05050102010706020507" pitchFamily="18" charset="2"/>
                </a:rPr>
                <a:t>r</a:t>
              </a:r>
              <a:endParaRPr lang="en-US" altLang="zh-CN" sz="2800"/>
            </a:p>
          </p:txBody>
        </p:sp>
        <p:grpSp>
          <p:nvGrpSpPr>
            <p:cNvPr id="14348" name="Group 11">
              <a:extLst>
                <a:ext uri="{FF2B5EF4-FFF2-40B4-BE49-F238E27FC236}">
                  <a16:creationId xmlns:a16="http://schemas.microsoft.com/office/drawing/2014/main" id="{EF7A4314-E5B9-43BC-BE92-6F51DDFED050}"/>
                </a:ext>
              </a:extLst>
            </p:cNvPr>
            <p:cNvGrpSpPr>
              <a:grpSpLocks/>
            </p:cNvGrpSpPr>
            <p:nvPr/>
          </p:nvGrpSpPr>
          <p:grpSpPr bwMode="auto">
            <a:xfrm>
              <a:off x="2160" y="800"/>
              <a:ext cx="1044" cy="1056"/>
              <a:chOff x="2256" y="2640"/>
              <a:chExt cx="1044" cy="1008"/>
            </a:xfrm>
          </p:grpSpPr>
          <p:sp>
            <p:nvSpPr>
              <p:cNvPr id="14355" name="Oval 12">
                <a:extLst>
                  <a:ext uri="{FF2B5EF4-FFF2-40B4-BE49-F238E27FC236}">
                    <a16:creationId xmlns:a16="http://schemas.microsoft.com/office/drawing/2014/main" id="{41528758-EE6B-4C8A-ACD4-5F0F75065A14}"/>
                  </a:ext>
                </a:extLst>
              </p:cNvPr>
              <p:cNvSpPr>
                <a:spLocks noChangeArrowheads="1"/>
              </p:cNvSpPr>
              <p:nvPr/>
            </p:nvSpPr>
            <p:spPr bwMode="auto">
              <a:xfrm>
                <a:off x="2256" y="2640"/>
                <a:ext cx="1044" cy="1008"/>
              </a:xfrm>
              <a:prstGeom prst="ellipse">
                <a:avLst/>
              </a:prstGeom>
              <a:gradFill rotWithShape="0">
                <a:gsLst>
                  <a:gs pos="0">
                    <a:srgbClr val="FFCC00"/>
                  </a:gs>
                  <a:gs pos="100000">
                    <a:srgbClr val="765E00"/>
                  </a:gs>
                </a:gsLst>
                <a:lin ang="5400000" scaled="1"/>
              </a:gra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endParaRPr lang="zh-CN" altLang="en-US"/>
              </a:p>
            </p:txBody>
          </p:sp>
          <p:sp>
            <p:nvSpPr>
              <p:cNvPr id="14356" name="Line 13">
                <a:extLst>
                  <a:ext uri="{FF2B5EF4-FFF2-40B4-BE49-F238E27FC236}">
                    <a16:creationId xmlns:a16="http://schemas.microsoft.com/office/drawing/2014/main" id="{97D18037-F2EE-47FF-8300-B4D65B7259F7}"/>
                  </a:ext>
                </a:extLst>
              </p:cNvPr>
              <p:cNvSpPr>
                <a:spLocks noChangeShapeType="1"/>
              </p:cNvSpPr>
              <p:nvPr/>
            </p:nvSpPr>
            <p:spPr bwMode="auto">
              <a:xfrm flipV="1">
                <a:off x="2788" y="2806"/>
                <a:ext cx="385" cy="33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4357" name="Text Box 14">
                <a:extLst>
                  <a:ext uri="{FF2B5EF4-FFF2-40B4-BE49-F238E27FC236}">
                    <a16:creationId xmlns:a16="http://schemas.microsoft.com/office/drawing/2014/main" id="{C530E891-AC5D-4EA2-B001-CEE55531F48E}"/>
                  </a:ext>
                </a:extLst>
              </p:cNvPr>
              <p:cNvSpPr txBox="1">
                <a:spLocks noChangeArrowheads="1"/>
              </p:cNvSpPr>
              <p:nvPr/>
            </p:nvSpPr>
            <p:spPr bwMode="auto">
              <a:xfrm>
                <a:off x="2772" y="2724"/>
                <a:ext cx="265" cy="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r>
                  <a:rPr lang="en-US" altLang="zh-CN" sz="2800" i="1"/>
                  <a:t>R</a:t>
                </a:r>
                <a:endParaRPr lang="en-US" altLang="zh-CN" sz="2800"/>
              </a:p>
            </p:txBody>
          </p:sp>
        </p:grpSp>
        <p:sp>
          <p:nvSpPr>
            <p:cNvPr id="14349" name="Text Box 15">
              <a:extLst>
                <a:ext uri="{FF2B5EF4-FFF2-40B4-BE49-F238E27FC236}">
                  <a16:creationId xmlns:a16="http://schemas.microsoft.com/office/drawing/2014/main" id="{11623E9B-E882-4658-8915-283E23D2EA23}"/>
                </a:ext>
              </a:extLst>
            </p:cNvPr>
            <p:cNvSpPr txBox="1">
              <a:spLocks noChangeArrowheads="1"/>
            </p:cNvSpPr>
            <p:nvPr/>
          </p:nvSpPr>
          <p:spPr bwMode="auto">
            <a:xfrm>
              <a:off x="1531" y="797"/>
              <a:ext cx="566"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r>
                <a:rPr lang="zh-CN" altLang="en-US" sz="2800"/>
                <a:t>铜球</a:t>
              </a:r>
            </a:p>
          </p:txBody>
        </p:sp>
        <p:sp>
          <p:nvSpPr>
            <p:cNvPr id="14350" name="Line 16">
              <a:extLst>
                <a:ext uri="{FF2B5EF4-FFF2-40B4-BE49-F238E27FC236}">
                  <a16:creationId xmlns:a16="http://schemas.microsoft.com/office/drawing/2014/main" id="{8DB18CFD-0FCD-4243-8AF3-291D7B4741CD}"/>
                </a:ext>
              </a:extLst>
            </p:cNvPr>
            <p:cNvSpPr>
              <a:spLocks noChangeShapeType="1"/>
            </p:cNvSpPr>
            <p:nvPr/>
          </p:nvSpPr>
          <p:spPr bwMode="auto">
            <a:xfrm rot="-71622">
              <a:off x="2160" y="1307"/>
              <a:ext cx="1056" cy="16"/>
            </a:xfrm>
            <a:prstGeom prst="line">
              <a:avLst/>
            </a:prstGeom>
            <a:noFill/>
            <a:ln w="381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endParaRPr lang="zh-CN" altLang="en-US"/>
            </a:p>
          </p:txBody>
        </p:sp>
        <p:sp>
          <p:nvSpPr>
            <p:cNvPr id="14351" name="Text Box 17">
              <a:extLst>
                <a:ext uri="{FF2B5EF4-FFF2-40B4-BE49-F238E27FC236}">
                  <a16:creationId xmlns:a16="http://schemas.microsoft.com/office/drawing/2014/main" id="{BABF04D3-CE61-48C1-A8FE-DEE1D267309D}"/>
                </a:ext>
              </a:extLst>
            </p:cNvPr>
            <p:cNvSpPr txBox="1">
              <a:spLocks noChangeArrowheads="1"/>
            </p:cNvSpPr>
            <p:nvPr/>
          </p:nvSpPr>
          <p:spPr bwMode="auto">
            <a:xfrm>
              <a:off x="1688" y="1507"/>
              <a:ext cx="241"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r>
                <a:rPr lang="en-US" altLang="zh-CN" sz="2800" i="1">
                  <a:solidFill>
                    <a:srgbClr val="FF3300"/>
                  </a:solidFill>
                </a:rPr>
                <a:t>S</a:t>
              </a:r>
              <a:endParaRPr lang="en-US" altLang="zh-CN" sz="2800"/>
            </a:p>
          </p:txBody>
        </p:sp>
        <p:sp>
          <p:nvSpPr>
            <p:cNvPr id="14352" name="Line 18">
              <a:extLst>
                <a:ext uri="{FF2B5EF4-FFF2-40B4-BE49-F238E27FC236}">
                  <a16:creationId xmlns:a16="http://schemas.microsoft.com/office/drawing/2014/main" id="{A7F83FDD-064E-4EFD-A28F-E93DC0AAC146}"/>
                </a:ext>
              </a:extLst>
            </p:cNvPr>
            <p:cNvSpPr>
              <a:spLocks noChangeShapeType="1"/>
            </p:cNvSpPr>
            <p:nvPr/>
          </p:nvSpPr>
          <p:spPr bwMode="auto">
            <a:xfrm>
              <a:off x="528" y="1303"/>
              <a:ext cx="456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4353" name="AutoShape 19">
              <a:extLst>
                <a:ext uri="{FF2B5EF4-FFF2-40B4-BE49-F238E27FC236}">
                  <a16:creationId xmlns:a16="http://schemas.microsoft.com/office/drawing/2014/main" id="{EB622B86-A2D9-4E9A-8AC3-703567BBB09D}"/>
                </a:ext>
              </a:extLst>
            </p:cNvPr>
            <p:cNvSpPr>
              <a:spLocks noChangeArrowheads="1"/>
            </p:cNvSpPr>
            <p:nvPr/>
          </p:nvSpPr>
          <p:spPr bwMode="auto">
            <a:xfrm flipV="1">
              <a:off x="2160" y="772"/>
              <a:ext cx="1056" cy="1089"/>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368 w 21600"/>
                <a:gd name="T13" fmla="*/ 0 h 21600"/>
                <a:gd name="T14" fmla="*/ 21232 w 21600"/>
                <a:gd name="T15" fmla="*/ 13607 h 21600"/>
              </a:gdLst>
              <a:ahLst/>
              <a:cxnLst>
                <a:cxn ang="T8">
                  <a:pos x="T0" y="T1"/>
                </a:cxn>
                <a:cxn ang="T9">
                  <a:pos x="T2" y="T3"/>
                </a:cxn>
                <a:cxn ang="T10">
                  <a:pos x="T4" y="T5"/>
                </a:cxn>
                <a:cxn ang="T11">
                  <a:pos x="T6" y="T7"/>
                </a:cxn>
              </a:cxnLst>
              <a:rect l="T12" t="T13" r="T14" b="T15"/>
              <a:pathLst>
                <a:path w="21600" h="21600">
                  <a:moveTo>
                    <a:pt x="3" y="10534"/>
                  </a:moveTo>
                  <a:cubicBezTo>
                    <a:pt x="147" y="4675"/>
                    <a:pt x="4938" y="0"/>
                    <a:pt x="10800" y="0"/>
                  </a:cubicBezTo>
                  <a:cubicBezTo>
                    <a:pt x="16661" y="0"/>
                    <a:pt x="21452" y="4675"/>
                    <a:pt x="21596" y="10534"/>
                  </a:cubicBezTo>
                  <a:cubicBezTo>
                    <a:pt x="21452" y="4675"/>
                    <a:pt x="16661" y="0"/>
                    <a:pt x="10799" y="0"/>
                  </a:cubicBezTo>
                  <a:cubicBezTo>
                    <a:pt x="4938" y="0"/>
                    <a:pt x="147" y="4675"/>
                    <a:pt x="3" y="10534"/>
                  </a:cubicBezTo>
                  <a:close/>
                </a:path>
              </a:pathLst>
            </a:custGeom>
            <a:noFill/>
            <a:ln w="38100">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endParaRPr lang="zh-CN" altLang="en-US"/>
            </a:p>
          </p:txBody>
        </p:sp>
        <p:sp>
          <p:nvSpPr>
            <p:cNvPr id="14354" name="Line 20">
              <a:extLst>
                <a:ext uri="{FF2B5EF4-FFF2-40B4-BE49-F238E27FC236}">
                  <a16:creationId xmlns:a16="http://schemas.microsoft.com/office/drawing/2014/main" id="{1E784354-88A9-4259-BC85-5FCA7623B3B5}"/>
                </a:ext>
              </a:extLst>
            </p:cNvPr>
            <p:cNvSpPr>
              <a:spLocks noChangeShapeType="1"/>
            </p:cNvSpPr>
            <p:nvPr/>
          </p:nvSpPr>
          <p:spPr bwMode="auto">
            <a:xfrm flipV="1">
              <a:off x="1920" y="1440"/>
              <a:ext cx="240" cy="144"/>
            </a:xfrm>
            <a:prstGeom prst="line">
              <a:avLst/>
            </a:prstGeom>
            <a:noFill/>
            <a:ln w="952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0662"/>
                                        </p:tgtEl>
                                        <p:attrNameLst>
                                          <p:attrName>style.visibility</p:attrName>
                                        </p:attrNameLst>
                                      </p:cBhvr>
                                      <p:to>
                                        <p:strVal val="visible"/>
                                      </p:to>
                                    </p:set>
                                    <p:animEffect transition="in" filter="wipe(left)">
                                      <p:cBhvr>
                                        <p:cTn id="7" dur="500"/>
                                        <p:tgtEl>
                                          <p:spTgt spid="7066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70663"/>
                                        </p:tgtEl>
                                        <p:attrNameLst>
                                          <p:attrName>style.visibility</p:attrName>
                                        </p:attrNameLst>
                                      </p:cBhvr>
                                      <p:to>
                                        <p:strVal val="visible"/>
                                      </p:to>
                                    </p:set>
                                    <p:animEffect transition="in" filter="wipe(left)">
                                      <p:cBhvr>
                                        <p:cTn id="12" dur="500"/>
                                        <p:tgtEl>
                                          <p:spTgt spid="70663"/>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70661"/>
                                        </p:tgtEl>
                                        <p:attrNameLst>
                                          <p:attrName>style.visibility</p:attrName>
                                        </p:attrNameLst>
                                      </p:cBhvr>
                                      <p:to>
                                        <p:strVal val="visible"/>
                                      </p:to>
                                    </p:set>
                                    <p:animEffect transition="in" filter="wipe(left)">
                                      <p:cBhvr>
                                        <p:cTn id="17" dur="500"/>
                                        <p:tgtEl>
                                          <p:spTgt spid="70661"/>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nodeType="clickEffect">
                                  <p:stCondLst>
                                    <p:cond delay="0"/>
                                  </p:stCondLst>
                                  <p:childTnLst>
                                    <p:set>
                                      <p:cBhvr>
                                        <p:cTn id="21" dur="1" fill="hold">
                                          <p:stCondLst>
                                            <p:cond delay="0"/>
                                          </p:stCondLst>
                                        </p:cTn>
                                        <p:tgtEl>
                                          <p:spTgt spid="70658"/>
                                        </p:tgtEl>
                                        <p:attrNameLst>
                                          <p:attrName>style.visibility</p:attrName>
                                        </p:attrNameLst>
                                      </p:cBhvr>
                                      <p:to>
                                        <p:strVal val="visible"/>
                                      </p:to>
                                    </p:set>
                                    <p:animEffect transition="in" filter="wipe(left)">
                                      <p:cBhvr>
                                        <p:cTn id="22" dur="500"/>
                                        <p:tgtEl>
                                          <p:spTgt spid="70658"/>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8" fill="hold" nodeType="clickEffect">
                                  <p:stCondLst>
                                    <p:cond delay="0"/>
                                  </p:stCondLst>
                                  <p:childTnLst>
                                    <p:set>
                                      <p:cBhvr>
                                        <p:cTn id="26" dur="1" fill="hold">
                                          <p:stCondLst>
                                            <p:cond delay="0"/>
                                          </p:stCondLst>
                                        </p:cTn>
                                        <p:tgtEl>
                                          <p:spTgt spid="70659"/>
                                        </p:tgtEl>
                                        <p:attrNameLst>
                                          <p:attrName>style.visibility</p:attrName>
                                        </p:attrNameLst>
                                      </p:cBhvr>
                                      <p:to>
                                        <p:strVal val="visible"/>
                                      </p:to>
                                    </p:set>
                                    <p:animEffect transition="in" filter="wipe(left)">
                                      <p:cBhvr>
                                        <p:cTn id="27" dur="500"/>
                                        <p:tgtEl>
                                          <p:spTgt spid="70659"/>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22" presetClass="entr" presetSubtype="8" fill="hold" nodeType="clickEffect">
                                  <p:stCondLst>
                                    <p:cond delay="0"/>
                                  </p:stCondLst>
                                  <p:childTnLst>
                                    <p:set>
                                      <p:cBhvr>
                                        <p:cTn id="31" dur="1" fill="hold">
                                          <p:stCondLst>
                                            <p:cond delay="0"/>
                                          </p:stCondLst>
                                        </p:cTn>
                                        <p:tgtEl>
                                          <p:spTgt spid="70660"/>
                                        </p:tgtEl>
                                        <p:attrNameLst>
                                          <p:attrName>style.visibility</p:attrName>
                                        </p:attrNameLst>
                                      </p:cBhvr>
                                      <p:to>
                                        <p:strVal val="visible"/>
                                      </p:to>
                                    </p:set>
                                    <p:animEffect transition="in" filter="wipe(left)">
                                      <p:cBhvr>
                                        <p:cTn id="32" dur="500"/>
                                        <p:tgtEl>
                                          <p:spTgt spid="706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661" grpId="0" autoUpdateAnimBg="0"/>
      <p:bldP spid="7066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灯片编号占位符 3">
            <a:extLst>
              <a:ext uri="{FF2B5EF4-FFF2-40B4-BE49-F238E27FC236}">
                <a16:creationId xmlns:a16="http://schemas.microsoft.com/office/drawing/2014/main" id="{64171BFD-F26E-435D-8DCE-FAFAE0B651B4}"/>
              </a:ext>
            </a:extLst>
          </p:cNvPr>
          <p:cNvSpPr>
            <a:spLocks noGrp="1"/>
          </p:cNvSpPr>
          <p:nvPr>
            <p:ph type="sldNum" sz="quarter" idx="12"/>
          </p:nvPr>
        </p:nvSpPr>
        <p:spPr>
          <a:noFill/>
        </p:spPr>
        <p:txBody>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spcBef>
                <a:spcPct val="0"/>
              </a:spcBef>
              <a:buFontTx/>
              <a:buNone/>
            </a:pPr>
            <a:fld id="{7C53C2AF-F20C-439F-A185-C022F569A646}" type="slidenum">
              <a:rPr lang="en-US" altLang="zh-CN" sz="1400" smtClean="0"/>
              <a:pPr>
                <a:spcBef>
                  <a:spcPct val="0"/>
                </a:spcBef>
                <a:buFontTx/>
                <a:buNone/>
              </a:pPr>
              <a:t>13</a:t>
            </a:fld>
            <a:endParaRPr lang="en-US" altLang="zh-CN" sz="1400"/>
          </a:p>
        </p:txBody>
      </p:sp>
      <p:sp>
        <p:nvSpPr>
          <p:cNvPr id="72707" name="Text Box 3">
            <a:extLst>
              <a:ext uri="{FF2B5EF4-FFF2-40B4-BE49-F238E27FC236}">
                <a16:creationId xmlns:a16="http://schemas.microsoft.com/office/drawing/2014/main" id="{77480B49-259B-4BC1-B1F8-51C53C94861B}"/>
              </a:ext>
            </a:extLst>
          </p:cNvPr>
          <p:cNvSpPr txBox="1">
            <a:spLocks noChangeArrowheads="1"/>
          </p:cNvSpPr>
          <p:nvPr/>
        </p:nvSpPr>
        <p:spPr bwMode="auto">
          <a:xfrm>
            <a:off x="909638" y="558800"/>
            <a:ext cx="1265237" cy="528638"/>
          </a:xfrm>
          <a:prstGeom prst="rect">
            <a:avLst/>
          </a:prstGeom>
          <a:solidFill>
            <a:srgbClr val="FF99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r>
              <a:rPr lang="zh-CN" altLang="en-US" sz="2800">
                <a:solidFill>
                  <a:srgbClr val="0000FF"/>
                </a:solidFill>
              </a:rPr>
              <a:t>讨论：</a:t>
            </a:r>
          </a:p>
        </p:txBody>
      </p:sp>
      <p:sp>
        <p:nvSpPr>
          <p:cNvPr id="72708" name="Text Box 4">
            <a:extLst>
              <a:ext uri="{FF2B5EF4-FFF2-40B4-BE49-F238E27FC236}">
                <a16:creationId xmlns:a16="http://schemas.microsoft.com/office/drawing/2014/main" id="{179A799E-71D1-4293-8B67-EC2702A44BE9}"/>
              </a:ext>
            </a:extLst>
          </p:cNvPr>
          <p:cNvSpPr txBox="1">
            <a:spLocks noChangeArrowheads="1"/>
          </p:cNvSpPr>
          <p:nvPr/>
        </p:nvSpPr>
        <p:spPr bwMode="auto">
          <a:xfrm>
            <a:off x="762000" y="4724400"/>
            <a:ext cx="8153400" cy="1073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lnSpc>
                <a:spcPct val="115000"/>
              </a:lnSpc>
              <a:spcBef>
                <a:spcPct val="0"/>
              </a:spcBef>
              <a:buFontTx/>
              <a:buNone/>
            </a:pPr>
            <a:r>
              <a:rPr lang="en-US" altLang="zh-CN" sz="2800">
                <a:solidFill>
                  <a:srgbClr val="0000FF"/>
                </a:solidFill>
              </a:rPr>
              <a:t>1.</a:t>
            </a:r>
            <a:r>
              <a:rPr lang="zh-CN" altLang="en-US" sz="2800">
                <a:solidFill>
                  <a:srgbClr val="0000FF"/>
                </a:solidFill>
              </a:rPr>
              <a:t>若把极化电荷也算在球壳上，球壳的上、 下部分</a:t>
            </a:r>
          </a:p>
          <a:p>
            <a:pPr eaLnBrk="1" hangingPunct="1">
              <a:lnSpc>
                <a:spcPct val="115000"/>
              </a:lnSpc>
              <a:spcBef>
                <a:spcPct val="0"/>
              </a:spcBef>
              <a:buFontTx/>
              <a:buNone/>
            </a:pPr>
            <a:r>
              <a:rPr lang="zh-CN" altLang="en-US" sz="2800">
                <a:solidFill>
                  <a:srgbClr val="0000FF"/>
                </a:solidFill>
              </a:rPr>
              <a:t>   带电情况是相同的。</a:t>
            </a:r>
          </a:p>
        </p:txBody>
      </p:sp>
      <p:grpSp>
        <p:nvGrpSpPr>
          <p:cNvPr id="72710" name="Group 6">
            <a:extLst>
              <a:ext uri="{FF2B5EF4-FFF2-40B4-BE49-F238E27FC236}">
                <a16:creationId xmlns:a16="http://schemas.microsoft.com/office/drawing/2014/main" id="{51B768FC-06BB-4F30-9565-38B9600F50C1}"/>
              </a:ext>
            </a:extLst>
          </p:cNvPr>
          <p:cNvGrpSpPr>
            <a:grpSpLocks/>
          </p:cNvGrpSpPr>
          <p:nvPr/>
        </p:nvGrpSpPr>
        <p:grpSpPr bwMode="auto">
          <a:xfrm>
            <a:off x="2362200" y="792163"/>
            <a:ext cx="4800600" cy="1782762"/>
            <a:chOff x="1488" y="499"/>
            <a:chExt cx="3024" cy="1123"/>
          </a:xfrm>
        </p:grpSpPr>
        <p:sp>
          <p:nvSpPr>
            <p:cNvPr id="15371" name="Line 7">
              <a:extLst>
                <a:ext uri="{FF2B5EF4-FFF2-40B4-BE49-F238E27FC236}">
                  <a16:creationId xmlns:a16="http://schemas.microsoft.com/office/drawing/2014/main" id="{C291C073-4624-4927-A5CE-A712FE834FFE}"/>
                </a:ext>
              </a:extLst>
            </p:cNvPr>
            <p:cNvSpPr>
              <a:spLocks noChangeShapeType="1"/>
            </p:cNvSpPr>
            <p:nvPr/>
          </p:nvSpPr>
          <p:spPr bwMode="auto">
            <a:xfrm>
              <a:off x="1496" y="984"/>
              <a:ext cx="2988"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5372" name="Rectangle 8" descr="横虚线">
              <a:extLst>
                <a:ext uri="{FF2B5EF4-FFF2-40B4-BE49-F238E27FC236}">
                  <a16:creationId xmlns:a16="http://schemas.microsoft.com/office/drawing/2014/main" id="{0AD2E6D5-D87E-40CB-8E05-1E8D1B4D9078}"/>
                </a:ext>
              </a:extLst>
            </p:cNvPr>
            <p:cNvSpPr>
              <a:spLocks noChangeArrowheads="1"/>
            </p:cNvSpPr>
            <p:nvPr/>
          </p:nvSpPr>
          <p:spPr bwMode="auto">
            <a:xfrm>
              <a:off x="1496" y="985"/>
              <a:ext cx="2988" cy="637"/>
            </a:xfrm>
            <a:prstGeom prst="rect">
              <a:avLst/>
            </a:prstGeom>
            <a:blipFill dpi="0" rotWithShape="0">
              <a:blip r:embed="rId3"/>
              <a:srcRect/>
              <a:tile tx="0" ty="0" sx="100000" sy="100000" flip="none" algn="tl"/>
            </a:bli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endParaRPr lang="zh-CN" altLang="en-US"/>
            </a:p>
          </p:txBody>
        </p:sp>
        <p:sp>
          <p:nvSpPr>
            <p:cNvPr id="15373" name="Line 9">
              <a:extLst>
                <a:ext uri="{FF2B5EF4-FFF2-40B4-BE49-F238E27FC236}">
                  <a16:creationId xmlns:a16="http://schemas.microsoft.com/office/drawing/2014/main" id="{F81AF908-FF8B-417A-8991-D98C6C98F72E}"/>
                </a:ext>
              </a:extLst>
            </p:cNvPr>
            <p:cNvSpPr>
              <a:spLocks noChangeShapeType="1"/>
            </p:cNvSpPr>
            <p:nvPr/>
          </p:nvSpPr>
          <p:spPr bwMode="auto">
            <a:xfrm>
              <a:off x="1488" y="984"/>
              <a:ext cx="3024"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5374" name="Oval 10">
              <a:extLst>
                <a:ext uri="{FF2B5EF4-FFF2-40B4-BE49-F238E27FC236}">
                  <a16:creationId xmlns:a16="http://schemas.microsoft.com/office/drawing/2014/main" id="{0235BE3D-B47B-47C2-ACEE-31C359530007}"/>
                </a:ext>
              </a:extLst>
            </p:cNvPr>
            <p:cNvSpPr>
              <a:spLocks noChangeArrowheads="1"/>
            </p:cNvSpPr>
            <p:nvPr/>
          </p:nvSpPr>
          <p:spPr bwMode="auto">
            <a:xfrm>
              <a:off x="2480" y="633"/>
              <a:ext cx="692" cy="705"/>
            </a:xfrm>
            <a:prstGeom prst="ellipse">
              <a:avLst/>
            </a:prstGeom>
            <a:gradFill rotWithShape="0">
              <a:gsLst>
                <a:gs pos="0">
                  <a:srgbClr val="FFCC00"/>
                </a:gs>
                <a:gs pos="100000">
                  <a:srgbClr val="765E00"/>
                </a:gs>
              </a:gsLst>
              <a:lin ang="5400000" scaled="1"/>
            </a:gra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endParaRPr lang="zh-CN" altLang="en-US"/>
            </a:p>
          </p:txBody>
        </p:sp>
        <p:sp>
          <p:nvSpPr>
            <p:cNvPr id="15375" name="Line 11">
              <a:extLst>
                <a:ext uri="{FF2B5EF4-FFF2-40B4-BE49-F238E27FC236}">
                  <a16:creationId xmlns:a16="http://schemas.microsoft.com/office/drawing/2014/main" id="{C2264566-BA15-49E2-8EE1-A0CAE165AC5B}"/>
                </a:ext>
              </a:extLst>
            </p:cNvPr>
            <p:cNvSpPr>
              <a:spLocks noChangeShapeType="1"/>
            </p:cNvSpPr>
            <p:nvPr/>
          </p:nvSpPr>
          <p:spPr bwMode="auto">
            <a:xfrm flipV="1">
              <a:off x="2828" y="749"/>
              <a:ext cx="255" cy="235"/>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5376" name="Text Box 12">
              <a:extLst>
                <a:ext uri="{FF2B5EF4-FFF2-40B4-BE49-F238E27FC236}">
                  <a16:creationId xmlns:a16="http://schemas.microsoft.com/office/drawing/2014/main" id="{1DA7167D-D04F-4177-88B9-59A25435C202}"/>
                </a:ext>
              </a:extLst>
            </p:cNvPr>
            <p:cNvSpPr txBox="1">
              <a:spLocks noChangeArrowheads="1"/>
            </p:cNvSpPr>
            <p:nvPr/>
          </p:nvSpPr>
          <p:spPr bwMode="auto">
            <a:xfrm>
              <a:off x="2771" y="639"/>
              <a:ext cx="265"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r>
                <a:rPr lang="en-US" altLang="zh-CN" sz="2800" i="1"/>
                <a:t>R</a:t>
              </a:r>
              <a:endParaRPr lang="en-US" altLang="zh-CN" sz="2800"/>
            </a:p>
          </p:txBody>
        </p:sp>
        <p:sp>
          <p:nvSpPr>
            <p:cNvPr id="15377" name="Text Box 13">
              <a:extLst>
                <a:ext uri="{FF2B5EF4-FFF2-40B4-BE49-F238E27FC236}">
                  <a16:creationId xmlns:a16="http://schemas.microsoft.com/office/drawing/2014/main" id="{E06D7D1C-5F6A-4AE4-A771-D9E79ED932D8}"/>
                </a:ext>
              </a:extLst>
            </p:cNvPr>
            <p:cNvSpPr txBox="1">
              <a:spLocks noChangeArrowheads="1"/>
            </p:cNvSpPr>
            <p:nvPr/>
          </p:nvSpPr>
          <p:spPr bwMode="auto">
            <a:xfrm>
              <a:off x="2096" y="605"/>
              <a:ext cx="566"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r>
                <a:rPr lang="zh-CN" altLang="en-US" sz="2800"/>
                <a:t>铜球</a:t>
              </a:r>
            </a:p>
          </p:txBody>
        </p:sp>
        <p:sp>
          <p:nvSpPr>
            <p:cNvPr id="15378" name="Text Box 14">
              <a:extLst>
                <a:ext uri="{FF2B5EF4-FFF2-40B4-BE49-F238E27FC236}">
                  <a16:creationId xmlns:a16="http://schemas.microsoft.com/office/drawing/2014/main" id="{F17ED1BB-A64C-40C8-8050-5CEC8AF7DE39}"/>
                </a:ext>
              </a:extLst>
            </p:cNvPr>
            <p:cNvSpPr txBox="1">
              <a:spLocks noChangeArrowheads="1"/>
            </p:cNvSpPr>
            <p:nvPr/>
          </p:nvSpPr>
          <p:spPr bwMode="auto">
            <a:xfrm>
              <a:off x="2027" y="1142"/>
              <a:ext cx="281" cy="327"/>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r>
                <a:rPr lang="en-US" altLang="zh-CN" sz="2800" i="1">
                  <a:sym typeface="Symbol" panose="05050102010706020507" pitchFamily="18" charset="2"/>
                </a:rPr>
                <a:t></a:t>
              </a:r>
              <a:r>
                <a:rPr lang="en-US" altLang="zh-CN" sz="2800" baseline="-25000">
                  <a:sym typeface="Symbol" panose="05050102010706020507" pitchFamily="18" charset="2"/>
                </a:rPr>
                <a:t>r</a:t>
              </a:r>
              <a:endParaRPr lang="en-US" altLang="zh-CN" sz="2800"/>
            </a:p>
          </p:txBody>
        </p:sp>
        <p:sp>
          <p:nvSpPr>
            <p:cNvPr id="15379" name="Text Box 15">
              <a:extLst>
                <a:ext uri="{FF2B5EF4-FFF2-40B4-BE49-F238E27FC236}">
                  <a16:creationId xmlns:a16="http://schemas.microsoft.com/office/drawing/2014/main" id="{437706E5-AEF7-43C3-83EB-15BDB3C02165}"/>
                </a:ext>
              </a:extLst>
            </p:cNvPr>
            <p:cNvSpPr txBox="1">
              <a:spLocks noChangeArrowheads="1"/>
            </p:cNvSpPr>
            <p:nvPr/>
          </p:nvSpPr>
          <p:spPr bwMode="auto">
            <a:xfrm>
              <a:off x="2976" y="499"/>
              <a:ext cx="720"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r>
                <a:rPr lang="en-US" altLang="zh-CN" sz="2800" i="1">
                  <a:solidFill>
                    <a:srgbClr val="FF3300"/>
                  </a:solidFill>
                </a:rPr>
                <a:t>Q</a:t>
              </a:r>
              <a:r>
                <a:rPr lang="zh-CN" altLang="en-US" sz="2800" baseline="-25000">
                  <a:solidFill>
                    <a:srgbClr val="FF3300"/>
                  </a:solidFill>
                </a:rPr>
                <a:t>上</a:t>
              </a:r>
              <a:endParaRPr lang="zh-CN" altLang="en-US" sz="2800">
                <a:solidFill>
                  <a:srgbClr val="FF3300"/>
                </a:solidFill>
              </a:endParaRPr>
            </a:p>
          </p:txBody>
        </p:sp>
      </p:grpSp>
      <p:graphicFrame>
        <p:nvGraphicFramePr>
          <p:cNvPr id="72720" name="Object 16">
            <a:extLst>
              <a:ext uri="{FF2B5EF4-FFF2-40B4-BE49-F238E27FC236}">
                <a16:creationId xmlns:a16="http://schemas.microsoft.com/office/drawing/2014/main" id="{D7CA7F39-C502-4A46-8A5A-03D0FB23571D}"/>
              </a:ext>
            </a:extLst>
          </p:cNvPr>
          <p:cNvGraphicFramePr>
            <a:graphicFrameLocks noChangeAspect="1"/>
          </p:cNvGraphicFramePr>
          <p:nvPr/>
        </p:nvGraphicFramePr>
        <p:xfrm>
          <a:off x="5003800" y="1700213"/>
          <a:ext cx="1366838" cy="579437"/>
        </p:xfrm>
        <a:graphic>
          <a:graphicData uri="http://schemas.openxmlformats.org/presentationml/2006/ole">
            <mc:AlternateContent xmlns:mc="http://schemas.openxmlformats.org/markup-compatibility/2006">
              <mc:Choice xmlns:v="urn:schemas-microsoft-com:vml" Requires="v">
                <p:oleObj spid="_x0000_s15384" name="公式" r:id="rId4" imgW="533512" imgH="200025" progId="Equation.3">
                  <p:embed/>
                </p:oleObj>
              </mc:Choice>
              <mc:Fallback>
                <p:oleObj name="公式" r:id="rId4" imgW="533512" imgH="200025" progId="Equation.3">
                  <p:embed/>
                  <p:pic>
                    <p:nvPicPr>
                      <p:cNvPr id="0" name="Object 1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03800" y="1700213"/>
                        <a:ext cx="1366838" cy="5794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72721" name="Text Box 17">
            <a:extLst>
              <a:ext uri="{FF2B5EF4-FFF2-40B4-BE49-F238E27FC236}">
                <a16:creationId xmlns:a16="http://schemas.microsoft.com/office/drawing/2014/main" id="{9D56181F-6F61-4C40-A203-D222E8D9814B}"/>
              </a:ext>
            </a:extLst>
          </p:cNvPr>
          <p:cNvSpPr txBox="1">
            <a:spLocks noChangeArrowheads="1"/>
          </p:cNvSpPr>
          <p:nvPr/>
        </p:nvSpPr>
        <p:spPr bwMode="auto">
          <a:xfrm>
            <a:off x="1165225" y="5867400"/>
            <a:ext cx="6994525"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r>
              <a:rPr lang="zh-CN" altLang="en-US" sz="2800">
                <a:solidFill>
                  <a:srgbClr val="0000FF"/>
                </a:solidFill>
              </a:rPr>
              <a:t>好象是一个带电量为 </a:t>
            </a:r>
            <a:r>
              <a:rPr lang="en-US" altLang="zh-CN" sz="2800">
                <a:solidFill>
                  <a:srgbClr val="0000FF"/>
                </a:solidFill>
              </a:rPr>
              <a:t>2</a:t>
            </a:r>
            <a:r>
              <a:rPr lang="en-US" altLang="zh-CN" sz="2800" i="1">
                <a:solidFill>
                  <a:srgbClr val="0000FF"/>
                </a:solidFill>
              </a:rPr>
              <a:t>Q</a:t>
            </a:r>
            <a:r>
              <a:rPr lang="zh-CN" altLang="en-US" sz="2800" baseline="-25000">
                <a:solidFill>
                  <a:srgbClr val="0000FF"/>
                </a:solidFill>
              </a:rPr>
              <a:t>上</a:t>
            </a:r>
            <a:r>
              <a:rPr lang="zh-CN" altLang="en-US" sz="2800">
                <a:solidFill>
                  <a:srgbClr val="0000FF"/>
                </a:solidFill>
              </a:rPr>
              <a:t>的均匀带电球面。</a:t>
            </a:r>
          </a:p>
        </p:txBody>
      </p:sp>
      <p:graphicFrame>
        <p:nvGraphicFramePr>
          <p:cNvPr id="72722" name="Object 18">
            <a:extLst>
              <a:ext uri="{FF2B5EF4-FFF2-40B4-BE49-F238E27FC236}">
                <a16:creationId xmlns:a16="http://schemas.microsoft.com/office/drawing/2014/main" id="{1D92F6DE-7981-4C79-954A-7991E73CE2F1}"/>
              </a:ext>
            </a:extLst>
          </p:cNvPr>
          <p:cNvGraphicFramePr>
            <a:graphicFrameLocks noChangeAspect="1"/>
          </p:cNvGraphicFramePr>
          <p:nvPr/>
        </p:nvGraphicFramePr>
        <p:xfrm>
          <a:off x="6354763" y="1700213"/>
          <a:ext cx="881062" cy="547687"/>
        </p:xfrm>
        <a:graphic>
          <a:graphicData uri="http://schemas.openxmlformats.org/presentationml/2006/ole">
            <mc:AlternateContent xmlns:mc="http://schemas.openxmlformats.org/markup-compatibility/2006">
              <mc:Choice xmlns:v="urn:schemas-microsoft-com:vml" Requires="v">
                <p:oleObj spid="_x0000_s15385" name="公式" r:id="rId6" imgW="333487" imgH="190612" progId="Equation.3">
                  <p:embed/>
                </p:oleObj>
              </mc:Choice>
              <mc:Fallback>
                <p:oleObj name="公式" r:id="rId6" imgW="333487" imgH="190612" progId="Equation.3">
                  <p:embed/>
                  <p:pic>
                    <p:nvPicPr>
                      <p:cNvPr id="0" name="Object 18"/>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354763" y="1700213"/>
                        <a:ext cx="881062" cy="5476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72723" name="Object 19">
            <a:extLst>
              <a:ext uri="{FF2B5EF4-FFF2-40B4-BE49-F238E27FC236}">
                <a16:creationId xmlns:a16="http://schemas.microsoft.com/office/drawing/2014/main" id="{8FC7CCEA-BBDC-4341-A3AC-5CD85F675123}"/>
              </a:ext>
            </a:extLst>
          </p:cNvPr>
          <p:cNvGraphicFramePr>
            <a:graphicFrameLocks noChangeAspect="1"/>
          </p:cNvGraphicFramePr>
          <p:nvPr/>
        </p:nvGraphicFramePr>
        <p:xfrm>
          <a:off x="2324100" y="2781300"/>
          <a:ext cx="2935288" cy="723900"/>
        </p:xfrm>
        <a:graphic>
          <a:graphicData uri="http://schemas.openxmlformats.org/presentationml/2006/ole">
            <mc:AlternateContent xmlns:mc="http://schemas.openxmlformats.org/markup-compatibility/2006">
              <mc:Choice xmlns:v="urn:schemas-microsoft-com:vml" Requires="v">
                <p:oleObj spid="_x0000_s15386" name="公式" r:id="rId8" imgW="1028254" imgH="253890" progId="Equation.3">
                  <p:embed/>
                </p:oleObj>
              </mc:Choice>
              <mc:Fallback>
                <p:oleObj name="公式" r:id="rId8" imgW="1028254" imgH="253890" progId="Equation.3">
                  <p:embed/>
                  <p:pic>
                    <p:nvPicPr>
                      <p:cNvPr id="0" name="Object 19"/>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324100" y="2781300"/>
                        <a:ext cx="2935288" cy="7239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72724" name="Object 20">
            <a:extLst>
              <a:ext uri="{FF2B5EF4-FFF2-40B4-BE49-F238E27FC236}">
                <a16:creationId xmlns:a16="http://schemas.microsoft.com/office/drawing/2014/main" id="{B529AD25-DC09-48E8-B088-8D0940C9C857}"/>
              </a:ext>
            </a:extLst>
          </p:cNvPr>
          <p:cNvGraphicFramePr>
            <a:graphicFrameLocks noChangeAspect="1"/>
          </p:cNvGraphicFramePr>
          <p:nvPr/>
        </p:nvGraphicFramePr>
        <p:xfrm>
          <a:off x="2916238" y="3422650"/>
          <a:ext cx="2571750" cy="1230313"/>
        </p:xfrm>
        <a:graphic>
          <a:graphicData uri="http://schemas.openxmlformats.org/presentationml/2006/ole">
            <mc:AlternateContent xmlns:mc="http://schemas.openxmlformats.org/markup-compatibility/2006">
              <mc:Choice xmlns:v="urn:schemas-microsoft-com:vml" Requires="v">
                <p:oleObj spid="_x0000_s15387" name="公式" r:id="rId10" imgW="926698" imgH="444307" progId="Equation.3">
                  <p:embed/>
                </p:oleObj>
              </mc:Choice>
              <mc:Fallback>
                <p:oleObj name="公式" r:id="rId10" imgW="926698" imgH="444307" progId="Equation.3">
                  <p:embed/>
                  <p:pic>
                    <p:nvPicPr>
                      <p:cNvPr id="0" name="Object 20"/>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916238" y="3422650"/>
                        <a:ext cx="2571750" cy="12303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2707"/>
                                        </p:tgtEl>
                                        <p:attrNameLst>
                                          <p:attrName>style.visibility</p:attrName>
                                        </p:attrNameLst>
                                      </p:cBhvr>
                                      <p:to>
                                        <p:strVal val="visible"/>
                                      </p:to>
                                    </p:set>
                                    <p:animEffect transition="in" filter="wipe(left)">
                                      <p:cBhvr>
                                        <p:cTn id="7" dur="500"/>
                                        <p:tgtEl>
                                          <p:spTgt spid="7270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72710"/>
                                        </p:tgtEl>
                                        <p:attrNameLst>
                                          <p:attrName>style.visibility</p:attrName>
                                        </p:attrNameLst>
                                      </p:cBhvr>
                                      <p:to>
                                        <p:strVal val="visible"/>
                                      </p:to>
                                    </p:set>
                                    <p:animEffect transition="in" filter="wipe(left)">
                                      <p:cBhvr>
                                        <p:cTn id="12" dur="500"/>
                                        <p:tgtEl>
                                          <p:spTgt spid="72710"/>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nodeType="clickEffect">
                                  <p:stCondLst>
                                    <p:cond delay="0"/>
                                  </p:stCondLst>
                                  <p:childTnLst>
                                    <p:set>
                                      <p:cBhvr>
                                        <p:cTn id="16" dur="1" fill="hold">
                                          <p:stCondLst>
                                            <p:cond delay="0"/>
                                          </p:stCondLst>
                                        </p:cTn>
                                        <p:tgtEl>
                                          <p:spTgt spid="72720"/>
                                        </p:tgtEl>
                                        <p:attrNameLst>
                                          <p:attrName>style.visibility</p:attrName>
                                        </p:attrNameLst>
                                      </p:cBhvr>
                                      <p:to>
                                        <p:strVal val="visible"/>
                                      </p:to>
                                    </p:set>
                                    <p:animEffect transition="in" filter="wipe(left)">
                                      <p:cBhvr>
                                        <p:cTn id="17" dur="500"/>
                                        <p:tgtEl>
                                          <p:spTgt spid="72720"/>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nodeType="clickEffect">
                                  <p:stCondLst>
                                    <p:cond delay="0"/>
                                  </p:stCondLst>
                                  <p:childTnLst>
                                    <p:set>
                                      <p:cBhvr>
                                        <p:cTn id="21" dur="1" fill="hold">
                                          <p:stCondLst>
                                            <p:cond delay="0"/>
                                          </p:stCondLst>
                                        </p:cTn>
                                        <p:tgtEl>
                                          <p:spTgt spid="72722"/>
                                        </p:tgtEl>
                                        <p:attrNameLst>
                                          <p:attrName>style.visibility</p:attrName>
                                        </p:attrNameLst>
                                      </p:cBhvr>
                                      <p:to>
                                        <p:strVal val="visible"/>
                                      </p:to>
                                    </p:set>
                                    <p:animEffect transition="in" filter="wipe(left)">
                                      <p:cBhvr>
                                        <p:cTn id="22" dur="500"/>
                                        <p:tgtEl>
                                          <p:spTgt spid="72722"/>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8" fill="hold" nodeType="clickEffect">
                                  <p:stCondLst>
                                    <p:cond delay="0"/>
                                  </p:stCondLst>
                                  <p:childTnLst>
                                    <p:set>
                                      <p:cBhvr>
                                        <p:cTn id="26" dur="1" fill="hold">
                                          <p:stCondLst>
                                            <p:cond delay="0"/>
                                          </p:stCondLst>
                                        </p:cTn>
                                        <p:tgtEl>
                                          <p:spTgt spid="72723"/>
                                        </p:tgtEl>
                                        <p:attrNameLst>
                                          <p:attrName>style.visibility</p:attrName>
                                        </p:attrNameLst>
                                      </p:cBhvr>
                                      <p:to>
                                        <p:strVal val="visible"/>
                                      </p:to>
                                    </p:set>
                                    <p:animEffect transition="in" filter="wipe(left)">
                                      <p:cBhvr>
                                        <p:cTn id="27" dur="500"/>
                                        <p:tgtEl>
                                          <p:spTgt spid="72723"/>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72708"/>
                                        </p:tgtEl>
                                        <p:attrNameLst>
                                          <p:attrName>style.visibility</p:attrName>
                                        </p:attrNameLst>
                                      </p:cBhvr>
                                      <p:to>
                                        <p:strVal val="visible"/>
                                      </p:to>
                                    </p:set>
                                    <p:animEffect transition="in" filter="wipe(left)">
                                      <p:cBhvr>
                                        <p:cTn id="32" dur="500"/>
                                        <p:tgtEl>
                                          <p:spTgt spid="72708"/>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22" presetClass="entr" presetSubtype="8" fill="hold" nodeType="clickEffect">
                                  <p:stCondLst>
                                    <p:cond delay="0"/>
                                  </p:stCondLst>
                                  <p:childTnLst>
                                    <p:set>
                                      <p:cBhvr>
                                        <p:cTn id="36" dur="1" fill="hold">
                                          <p:stCondLst>
                                            <p:cond delay="0"/>
                                          </p:stCondLst>
                                        </p:cTn>
                                        <p:tgtEl>
                                          <p:spTgt spid="72724"/>
                                        </p:tgtEl>
                                        <p:attrNameLst>
                                          <p:attrName>style.visibility</p:attrName>
                                        </p:attrNameLst>
                                      </p:cBhvr>
                                      <p:to>
                                        <p:strVal val="visible"/>
                                      </p:to>
                                    </p:set>
                                    <p:animEffect transition="in" filter="wipe(left)">
                                      <p:cBhvr>
                                        <p:cTn id="37" dur="500"/>
                                        <p:tgtEl>
                                          <p:spTgt spid="72724"/>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22" presetClass="entr" presetSubtype="8" fill="hold" grpId="0" nodeType="clickEffect">
                                  <p:stCondLst>
                                    <p:cond delay="0"/>
                                  </p:stCondLst>
                                  <p:childTnLst>
                                    <p:set>
                                      <p:cBhvr>
                                        <p:cTn id="41" dur="1" fill="hold">
                                          <p:stCondLst>
                                            <p:cond delay="0"/>
                                          </p:stCondLst>
                                        </p:cTn>
                                        <p:tgtEl>
                                          <p:spTgt spid="72721"/>
                                        </p:tgtEl>
                                        <p:attrNameLst>
                                          <p:attrName>style.visibility</p:attrName>
                                        </p:attrNameLst>
                                      </p:cBhvr>
                                      <p:to>
                                        <p:strVal val="visible"/>
                                      </p:to>
                                    </p:set>
                                    <p:animEffect transition="in" filter="wipe(left)">
                                      <p:cBhvr>
                                        <p:cTn id="42" dur="500"/>
                                        <p:tgtEl>
                                          <p:spTgt spid="727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707" grpId="0" animBg="1" autoUpdateAnimBg="0"/>
      <p:bldP spid="72708" grpId="0" autoUpdateAnimBg="0"/>
      <p:bldP spid="72721" grpId="0"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灯片编号占位符 3">
            <a:extLst>
              <a:ext uri="{FF2B5EF4-FFF2-40B4-BE49-F238E27FC236}">
                <a16:creationId xmlns:a16="http://schemas.microsoft.com/office/drawing/2014/main" id="{4523BA17-7BEC-4F8B-920A-D0A7B10F0530}"/>
              </a:ext>
            </a:extLst>
          </p:cNvPr>
          <p:cNvSpPr>
            <a:spLocks noGrp="1"/>
          </p:cNvSpPr>
          <p:nvPr>
            <p:ph type="sldNum" sz="quarter" idx="12"/>
          </p:nvPr>
        </p:nvSpPr>
        <p:spPr>
          <a:noFill/>
        </p:spPr>
        <p:txBody>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spcBef>
                <a:spcPct val="0"/>
              </a:spcBef>
              <a:buFontTx/>
              <a:buNone/>
            </a:pPr>
            <a:fld id="{535DC7AE-8EFB-4402-9231-528C386899E3}" type="slidenum">
              <a:rPr lang="en-US" altLang="zh-CN" sz="1400" smtClean="0"/>
              <a:pPr>
                <a:spcBef>
                  <a:spcPct val="0"/>
                </a:spcBef>
                <a:buFontTx/>
                <a:buNone/>
              </a:pPr>
              <a:t>14</a:t>
            </a:fld>
            <a:endParaRPr lang="en-US" altLang="zh-CN" sz="1400"/>
          </a:p>
        </p:txBody>
      </p:sp>
      <p:sp>
        <p:nvSpPr>
          <p:cNvPr id="73730" name="Text Box 2">
            <a:extLst>
              <a:ext uri="{FF2B5EF4-FFF2-40B4-BE49-F238E27FC236}">
                <a16:creationId xmlns:a16="http://schemas.microsoft.com/office/drawing/2014/main" id="{4DDD654A-509B-440E-BD1C-D3E989C4AB4B}"/>
              </a:ext>
            </a:extLst>
          </p:cNvPr>
          <p:cNvSpPr txBox="1">
            <a:spLocks noChangeArrowheads="1"/>
          </p:cNvSpPr>
          <p:nvPr/>
        </p:nvSpPr>
        <p:spPr bwMode="auto">
          <a:xfrm>
            <a:off x="685800" y="2528888"/>
            <a:ext cx="8305800"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spcBef>
                <a:spcPct val="0"/>
              </a:spcBef>
              <a:buFontTx/>
              <a:buNone/>
            </a:pPr>
            <a:r>
              <a:rPr lang="en-US" altLang="zh-CN" sz="2800">
                <a:solidFill>
                  <a:srgbClr val="0000FF"/>
                </a:solidFill>
              </a:rPr>
              <a:t>2.</a:t>
            </a:r>
            <a:r>
              <a:rPr lang="zh-CN" altLang="en-US" sz="2800">
                <a:solidFill>
                  <a:srgbClr val="0000FF"/>
                </a:solidFill>
              </a:rPr>
              <a:t>上半空间的电场分布与下半空间的电场分布相同</a:t>
            </a:r>
          </a:p>
        </p:txBody>
      </p:sp>
      <p:graphicFrame>
        <p:nvGraphicFramePr>
          <p:cNvPr id="73731" name="Object 3">
            <a:extLst>
              <a:ext uri="{FF2B5EF4-FFF2-40B4-BE49-F238E27FC236}">
                <a16:creationId xmlns:a16="http://schemas.microsoft.com/office/drawing/2014/main" id="{53BD8CDC-CF99-424F-8EC1-21E19740C478}"/>
              </a:ext>
            </a:extLst>
          </p:cNvPr>
          <p:cNvGraphicFramePr>
            <a:graphicFrameLocks noChangeAspect="1"/>
          </p:cNvGraphicFramePr>
          <p:nvPr/>
        </p:nvGraphicFramePr>
        <p:xfrm>
          <a:off x="2849563" y="5181600"/>
          <a:ext cx="3294062" cy="1173163"/>
        </p:xfrm>
        <a:graphic>
          <a:graphicData uri="http://schemas.openxmlformats.org/presentationml/2006/ole">
            <mc:AlternateContent xmlns:mc="http://schemas.openxmlformats.org/markup-compatibility/2006">
              <mc:Choice xmlns:v="urn:schemas-microsoft-com:vml" Requires="v">
                <p:oleObj spid="_x0000_s16409" name="公式" r:id="rId3" imgW="1244600" imgH="444500" progId="Equation.3">
                  <p:embed/>
                </p:oleObj>
              </mc:Choice>
              <mc:Fallback>
                <p:oleObj name="公式" r:id="rId3" imgW="1244600" imgH="444500" progId="Equation.3">
                  <p:embed/>
                  <p:pic>
                    <p:nvPicPr>
                      <p:cNvPr id="0"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49563" y="5181600"/>
                        <a:ext cx="3294062" cy="11731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73732" name="Text Box 4">
            <a:extLst>
              <a:ext uri="{FF2B5EF4-FFF2-40B4-BE49-F238E27FC236}">
                <a16:creationId xmlns:a16="http://schemas.microsoft.com/office/drawing/2014/main" id="{A0DE73A5-6BE1-4FDD-BD0C-7C048A722E9F}"/>
              </a:ext>
            </a:extLst>
          </p:cNvPr>
          <p:cNvSpPr txBox="1">
            <a:spLocks noChangeArrowheads="1"/>
          </p:cNvSpPr>
          <p:nvPr/>
        </p:nvSpPr>
        <p:spPr bwMode="auto">
          <a:xfrm>
            <a:off x="685800" y="4419600"/>
            <a:ext cx="6880225"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r>
              <a:rPr lang="en-US" altLang="zh-CN" sz="2800">
                <a:solidFill>
                  <a:srgbClr val="0000FF"/>
                </a:solidFill>
              </a:rPr>
              <a:t>3.</a:t>
            </a:r>
            <a:r>
              <a:rPr lang="zh-CN" altLang="en-US" sz="2800">
                <a:solidFill>
                  <a:srgbClr val="0000FF"/>
                </a:solidFill>
              </a:rPr>
              <a:t>上半球的电势与下半球的电势也是一样的</a:t>
            </a:r>
          </a:p>
        </p:txBody>
      </p:sp>
      <p:graphicFrame>
        <p:nvGraphicFramePr>
          <p:cNvPr id="73733" name="Object 5">
            <a:extLst>
              <a:ext uri="{FF2B5EF4-FFF2-40B4-BE49-F238E27FC236}">
                <a16:creationId xmlns:a16="http://schemas.microsoft.com/office/drawing/2014/main" id="{A88F2210-672A-45A2-BE9A-24E06E1E0806}"/>
              </a:ext>
            </a:extLst>
          </p:cNvPr>
          <p:cNvGraphicFramePr>
            <a:graphicFrameLocks noChangeAspect="1"/>
          </p:cNvGraphicFramePr>
          <p:nvPr/>
        </p:nvGraphicFramePr>
        <p:xfrm>
          <a:off x="2754313" y="3165475"/>
          <a:ext cx="3406775" cy="1177925"/>
        </p:xfrm>
        <a:graphic>
          <a:graphicData uri="http://schemas.openxmlformats.org/presentationml/2006/ole">
            <mc:AlternateContent xmlns:mc="http://schemas.openxmlformats.org/markup-compatibility/2006">
              <mc:Choice xmlns:v="urn:schemas-microsoft-com:vml" Requires="v">
                <p:oleObj spid="_x0000_s16410" name="公式" r:id="rId5" imgW="1282700" imgH="444500" progId="Equation.3">
                  <p:embed/>
                </p:oleObj>
              </mc:Choice>
              <mc:Fallback>
                <p:oleObj name="公式" r:id="rId5" imgW="1282700" imgH="444500" progId="Equation.3">
                  <p:embed/>
                  <p:pic>
                    <p:nvPicPr>
                      <p:cNvPr id="0" name="Object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754313" y="3165475"/>
                        <a:ext cx="3406775" cy="11779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pSp>
        <p:nvGrpSpPr>
          <p:cNvPr id="73734" name="Group 6">
            <a:extLst>
              <a:ext uri="{FF2B5EF4-FFF2-40B4-BE49-F238E27FC236}">
                <a16:creationId xmlns:a16="http://schemas.microsoft.com/office/drawing/2014/main" id="{F2B5593B-E96C-4D10-BF50-1D5511C09F25}"/>
              </a:ext>
            </a:extLst>
          </p:cNvPr>
          <p:cNvGrpSpPr>
            <a:grpSpLocks/>
          </p:cNvGrpSpPr>
          <p:nvPr/>
        </p:nvGrpSpPr>
        <p:grpSpPr bwMode="auto">
          <a:xfrm>
            <a:off x="2362200" y="563563"/>
            <a:ext cx="5018088" cy="1782762"/>
            <a:chOff x="1488" y="355"/>
            <a:chExt cx="3161" cy="1123"/>
          </a:xfrm>
        </p:grpSpPr>
        <p:sp>
          <p:nvSpPr>
            <p:cNvPr id="16392" name="Line 7">
              <a:extLst>
                <a:ext uri="{FF2B5EF4-FFF2-40B4-BE49-F238E27FC236}">
                  <a16:creationId xmlns:a16="http://schemas.microsoft.com/office/drawing/2014/main" id="{98C06757-D8C2-4BE4-90EE-C3591A4B4728}"/>
                </a:ext>
              </a:extLst>
            </p:cNvPr>
            <p:cNvSpPr>
              <a:spLocks noChangeShapeType="1"/>
            </p:cNvSpPr>
            <p:nvPr/>
          </p:nvSpPr>
          <p:spPr bwMode="auto">
            <a:xfrm>
              <a:off x="1496" y="840"/>
              <a:ext cx="2988"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6393" name="Rectangle 8" descr="横虚线">
              <a:extLst>
                <a:ext uri="{FF2B5EF4-FFF2-40B4-BE49-F238E27FC236}">
                  <a16:creationId xmlns:a16="http://schemas.microsoft.com/office/drawing/2014/main" id="{50952688-754C-4E05-8244-0DE9E4B27ED7}"/>
                </a:ext>
              </a:extLst>
            </p:cNvPr>
            <p:cNvSpPr>
              <a:spLocks noChangeArrowheads="1"/>
            </p:cNvSpPr>
            <p:nvPr/>
          </p:nvSpPr>
          <p:spPr bwMode="auto">
            <a:xfrm>
              <a:off x="1496" y="841"/>
              <a:ext cx="2988" cy="637"/>
            </a:xfrm>
            <a:prstGeom prst="rect">
              <a:avLst/>
            </a:prstGeom>
            <a:blipFill dpi="0" rotWithShape="0">
              <a:blip r:embed="rId7"/>
              <a:srcRect/>
              <a:tile tx="0" ty="0" sx="100000" sy="100000" flip="none" algn="tl"/>
            </a:bli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endParaRPr lang="zh-CN" altLang="en-US"/>
            </a:p>
          </p:txBody>
        </p:sp>
        <p:sp>
          <p:nvSpPr>
            <p:cNvPr id="16394" name="Line 9">
              <a:extLst>
                <a:ext uri="{FF2B5EF4-FFF2-40B4-BE49-F238E27FC236}">
                  <a16:creationId xmlns:a16="http://schemas.microsoft.com/office/drawing/2014/main" id="{257F8382-0E49-433F-B281-35D0DB64C9A4}"/>
                </a:ext>
              </a:extLst>
            </p:cNvPr>
            <p:cNvSpPr>
              <a:spLocks noChangeShapeType="1"/>
            </p:cNvSpPr>
            <p:nvPr/>
          </p:nvSpPr>
          <p:spPr bwMode="auto">
            <a:xfrm>
              <a:off x="1488" y="840"/>
              <a:ext cx="3024"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6395" name="Oval 10">
              <a:extLst>
                <a:ext uri="{FF2B5EF4-FFF2-40B4-BE49-F238E27FC236}">
                  <a16:creationId xmlns:a16="http://schemas.microsoft.com/office/drawing/2014/main" id="{DCAAF8A5-9218-4CD0-B1D0-979C7159B03C}"/>
                </a:ext>
              </a:extLst>
            </p:cNvPr>
            <p:cNvSpPr>
              <a:spLocks noChangeArrowheads="1"/>
            </p:cNvSpPr>
            <p:nvPr/>
          </p:nvSpPr>
          <p:spPr bwMode="auto">
            <a:xfrm>
              <a:off x="2480" y="489"/>
              <a:ext cx="692" cy="705"/>
            </a:xfrm>
            <a:prstGeom prst="ellipse">
              <a:avLst/>
            </a:prstGeom>
            <a:gradFill rotWithShape="0">
              <a:gsLst>
                <a:gs pos="0">
                  <a:srgbClr val="FFCC00"/>
                </a:gs>
                <a:gs pos="100000">
                  <a:srgbClr val="765E00"/>
                </a:gs>
              </a:gsLst>
              <a:lin ang="5400000" scaled="1"/>
            </a:gra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endParaRPr lang="zh-CN" altLang="en-US"/>
            </a:p>
          </p:txBody>
        </p:sp>
        <p:sp>
          <p:nvSpPr>
            <p:cNvPr id="16396" name="Line 11">
              <a:extLst>
                <a:ext uri="{FF2B5EF4-FFF2-40B4-BE49-F238E27FC236}">
                  <a16:creationId xmlns:a16="http://schemas.microsoft.com/office/drawing/2014/main" id="{AC0F449A-4D0B-40EB-8247-444B10E4B16C}"/>
                </a:ext>
              </a:extLst>
            </p:cNvPr>
            <p:cNvSpPr>
              <a:spLocks noChangeShapeType="1"/>
            </p:cNvSpPr>
            <p:nvPr/>
          </p:nvSpPr>
          <p:spPr bwMode="auto">
            <a:xfrm flipV="1">
              <a:off x="2828" y="605"/>
              <a:ext cx="255" cy="235"/>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6397" name="Text Box 12">
              <a:extLst>
                <a:ext uri="{FF2B5EF4-FFF2-40B4-BE49-F238E27FC236}">
                  <a16:creationId xmlns:a16="http://schemas.microsoft.com/office/drawing/2014/main" id="{EB644B07-24C1-4B9B-A591-F86DF502C10A}"/>
                </a:ext>
              </a:extLst>
            </p:cNvPr>
            <p:cNvSpPr txBox="1">
              <a:spLocks noChangeArrowheads="1"/>
            </p:cNvSpPr>
            <p:nvPr/>
          </p:nvSpPr>
          <p:spPr bwMode="auto">
            <a:xfrm>
              <a:off x="2771" y="495"/>
              <a:ext cx="265"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r>
                <a:rPr lang="en-US" altLang="zh-CN" sz="2800" i="1"/>
                <a:t>R</a:t>
              </a:r>
              <a:endParaRPr lang="en-US" altLang="zh-CN" sz="2800"/>
            </a:p>
          </p:txBody>
        </p:sp>
        <p:sp>
          <p:nvSpPr>
            <p:cNvPr id="16398" name="Text Box 13">
              <a:extLst>
                <a:ext uri="{FF2B5EF4-FFF2-40B4-BE49-F238E27FC236}">
                  <a16:creationId xmlns:a16="http://schemas.microsoft.com/office/drawing/2014/main" id="{F8EC55F3-19CE-4261-99C7-4D47F6DDAFC3}"/>
                </a:ext>
              </a:extLst>
            </p:cNvPr>
            <p:cNvSpPr txBox="1">
              <a:spLocks noChangeArrowheads="1"/>
            </p:cNvSpPr>
            <p:nvPr/>
          </p:nvSpPr>
          <p:spPr bwMode="auto">
            <a:xfrm>
              <a:off x="2096" y="461"/>
              <a:ext cx="566"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r>
                <a:rPr lang="zh-CN" altLang="en-US" sz="2800"/>
                <a:t>铜球</a:t>
              </a:r>
            </a:p>
          </p:txBody>
        </p:sp>
        <p:sp>
          <p:nvSpPr>
            <p:cNvPr id="16399" name="Text Box 14">
              <a:extLst>
                <a:ext uri="{FF2B5EF4-FFF2-40B4-BE49-F238E27FC236}">
                  <a16:creationId xmlns:a16="http://schemas.microsoft.com/office/drawing/2014/main" id="{E1D1045B-D45E-48DD-97FF-8C97B906D74F}"/>
                </a:ext>
              </a:extLst>
            </p:cNvPr>
            <p:cNvSpPr txBox="1">
              <a:spLocks noChangeArrowheads="1"/>
            </p:cNvSpPr>
            <p:nvPr/>
          </p:nvSpPr>
          <p:spPr bwMode="auto">
            <a:xfrm>
              <a:off x="2027" y="998"/>
              <a:ext cx="281" cy="327"/>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r>
                <a:rPr lang="en-US" altLang="zh-CN" sz="2800" i="1">
                  <a:sym typeface="Symbol" panose="05050102010706020507" pitchFamily="18" charset="2"/>
                </a:rPr>
                <a:t></a:t>
              </a:r>
              <a:r>
                <a:rPr lang="en-US" altLang="zh-CN" sz="2800" baseline="-25000">
                  <a:sym typeface="Symbol" panose="05050102010706020507" pitchFamily="18" charset="2"/>
                </a:rPr>
                <a:t>r</a:t>
              </a:r>
              <a:endParaRPr lang="en-US" altLang="zh-CN" sz="2800"/>
            </a:p>
          </p:txBody>
        </p:sp>
        <p:sp>
          <p:nvSpPr>
            <p:cNvPr id="16400" name="Text Box 15">
              <a:extLst>
                <a:ext uri="{FF2B5EF4-FFF2-40B4-BE49-F238E27FC236}">
                  <a16:creationId xmlns:a16="http://schemas.microsoft.com/office/drawing/2014/main" id="{45894010-2AE1-4EF1-B736-94085A56F13E}"/>
                </a:ext>
              </a:extLst>
            </p:cNvPr>
            <p:cNvSpPr txBox="1">
              <a:spLocks noChangeArrowheads="1"/>
            </p:cNvSpPr>
            <p:nvPr/>
          </p:nvSpPr>
          <p:spPr bwMode="auto">
            <a:xfrm>
              <a:off x="2976" y="355"/>
              <a:ext cx="720"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r>
                <a:rPr lang="en-US" altLang="zh-CN" sz="2800" i="1">
                  <a:solidFill>
                    <a:srgbClr val="FF3300"/>
                  </a:solidFill>
                </a:rPr>
                <a:t>Q</a:t>
              </a:r>
              <a:r>
                <a:rPr lang="zh-CN" altLang="en-US" sz="2800" baseline="-25000">
                  <a:solidFill>
                    <a:srgbClr val="FF3300"/>
                  </a:solidFill>
                </a:rPr>
                <a:t>上</a:t>
              </a:r>
              <a:endParaRPr lang="zh-CN" altLang="en-US" sz="2800">
                <a:solidFill>
                  <a:srgbClr val="FF3300"/>
                </a:solidFill>
              </a:endParaRPr>
            </a:p>
          </p:txBody>
        </p:sp>
        <p:graphicFrame>
          <p:nvGraphicFramePr>
            <p:cNvPr id="16401" name="Object 16">
              <a:extLst>
                <a:ext uri="{FF2B5EF4-FFF2-40B4-BE49-F238E27FC236}">
                  <a16:creationId xmlns:a16="http://schemas.microsoft.com/office/drawing/2014/main" id="{CAD3DCD5-D1E3-430A-9F2C-D1D198A8BF76}"/>
                </a:ext>
              </a:extLst>
            </p:cNvPr>
            <p:cNvGraphicFramePr>
              <a:graphicFrameLocks noChangeAspect="1"/>
            </p:cNvGraphicFramePr>
            <p:nvPr/>
          </p:nvGraphicFramePr>
          <p:xfrm>
            <a:off x="3163" y="960"/>
            <a:ext cx="1486" cy="366"/>
          </p:xfrm>
          <a:graphic>
            <a:graphicData uri="http://schemas.openxmlformats.org/presentationml/2006/ole">
              <mc:AlternateContent xmlns:mc="http://schemas.openxmlformats.org/markup-compatibility/2006">
                <mc:Choice xmlns:v="urn:schemas-microsoft-com:vml" Requires="v">
                  <p:oleObj spid="_x0000_s16411" name="公式" r:id="rId8" imgW="885825" imgH="190612" progId="Equation.3">
                    <p:embed/>
                  </p:oleObj>
                </mc:Choice>
                <mc:Fallback>
                  <p:oleObj name="公式" r:id="rId8" imgW="885825" imgH="190612" progId="Equation.3">
                    <p:embed/>
                    <p:pic>
                      <p:nvPicPr>
                        <p:cNvPr id="0" name="Object 16"/>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163" y="960"/>
                          <a:ext cx="1486" cy="36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6402" name="Line 17">
              <a:extLst>
                <a:ext uri="{FF2B5EF4-FFF2-40B4-BE49-F238E27FC236}">
                  <a16:creationId xmlns:a16="http://schemas.microsoft.com/office/drawing/2014/main" id="{7EDEA16F-F486-4480-BB55-BCB7A9702410}"/>
                </a:ext>
              </a:extLst>
            </p:cNvPr>
            <p:cNvSpPr>
              <a:spLocks noChangeShapeType="1"/>
            </p:cNvSpPr>
            <p:nvPr/>
          </p:nvSpPr>
          <p:spPr bwMode="auto">
            <a:xfrm flipV="1">
              <a:off x="2832" y="576"/>
              <a:ext cx="1440" cy="24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16403" name="Text Box 18">
              <a:extLst>
                <a:ext uri="{FF2B5EF4-FFF2-40B4-BE49-F238E27FC236}">
                  <a16:creationId xmlns:a16="http://schemas.microsoft.com/office/drawing/2014/main" id="{C7CD0DA3-E35C-421D-B75A-B430E4CE3741}"/>
                </a:ext>
              </a:extLst>
            </p:cNvPr>
            <p:cNvSpPr txBox="1">
              <a:spLocks noChangeArrowheads="1"/>
            </p:cNvSpPr>
            <p:nvPr/>
          </p:nvSpPr>
          <p:spPr bwMode="auto">
            <a:xfrm>
              <a:off x="3654" y="385"/>
              <a:ext cx="203"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r>
                <a:rPr lang="en-US" altLang="zh-CN" sz="2800" i="1"/>
                <a:t>r</a:t>
              </a:r>
            </a:p>
          </p:txBody>
        </p:sp>
        <p:sp>
          <p:nvSpPr>
            <p:cNvPr id="16404" name="Oval 19">
              <a:extLst>
                <a:ext uri="{FF2B5EF4-FFF2-40B4-BE49-F238E27FC236}">
                  <a16:creationId xmlns:a16="http://schemas.microsoft.com/office/drawing/2014/main" id="{EAFDC33B-81BD-4ED2-84EB-FFC6EE812FCA}"/>
                </a:ext>
              </a:extLst>
            </p:cNvPr>
            <p:cNvSpPr>
              <a:spLocks noChangeArrowheads="1"/>
            </p:cNvSpPr>
            <p:nvPr/>
          </p:nvSpPr>
          <p:spPr bwMode="auto">
            <a:xfrm>
              <a:off x="4224" y="565"/>
              <a:ext cx="48" cy="48"/>
            </a:xfrm>
            <a:prstGeom prst="ellipse">
              <a:avLst/>
            </a:prstGeom>
            <a:solidFill>
              <a:schemeClr val="tx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endParaRPr lang="zh-CN" altLang="en-US"/>
            </a:p>
          </p:txBody>
        </p:sp>
        <p:sp>
          <p:nvSpPr>
            <p:cNvPr id="16405" name="Text Box 20">
              <a:extLst>
                <a:ext uri="{FF2B5EF4-FFF2-40B4-BE49-F238E27FC236}">
                  <a16:creationId xmlns:a16="http://schemas.microsoft.com/office/drawing/2014/main" id="{8F8D23CB-8032-465D-B34E-BD4C6BA8CAAD}"/>
                </a:ext>
              </a:extLst>
            </p:cNvPr>
            <p:cNvSpPr txBox="1">
              <a:spLocks noChangeArrowheads="1"/>
            </p:cNvSpPr>
            <p:nvPr/>
          </p:nvSpPr>
          <p:spPr bwMode="auto">
            <a:xfrm>
              <a:off x="4337" y="378"/>
              <a:ext cx="253"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r>
                <a:rPr lang="en-US" altLang="zh-CN" sz="2800"/>
                <a:t>P</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73734"/>
                                        </p:tgtEl>
                                        <p:attrNameLst>
                                          <p:attrName>style.visibility</p:attrName>
                                        </p:attrNameLst>
                                      </p:cBhvr>
                                      <p:to>
                                        <p:strVal val="visible"/>
                                      </p:to>
                                    </p:set>
                                    <p:animEffect transition="in" filter="wipe(left)">
                                      <p:cBhvr>
                                        <p:cTn id="7" dur="500"/>
                                        <p:tgtEl>
                                          <p:spTgt spid="7373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73730"/>
                                        </p:tgtEl>
                                        <p:attrNameLst>
                                          <p:attrName>style.visibility</p:attrName>
                                        </p:attrNameLst>
                                      </p:cBhvr>
                                      <p:to>
                                        <p:strVal val="visible"/>
                                      </p:to>
                                    </p:set>
                                    <p:animEffect transition="in" filter="wipe(left)">
                                      <p:cBhvr>
                                        <p:cTn id="12" dur="500"/>
                                        <p:tgtEl>
                                          <p:spTgt spid="73730"/>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nodeType="clickEffect">
                                  <p:stCondLst>
                                    <p:cond delay="0"/>
                                  </p:stCondLst>
                                  <p:childTnLst>
                                    <p:set>
                                      <p:cBhvr>
                                        <p:cTn id="16" dur="1" fill="hold">
                                          <p:stCondLst>
                                            <p:cond delay="0"/>
                                          </p:stCondLst>
                                        </p:cTn>
                                        <p:tgtEl>
                                          <p:spTgt spid="73733"/>
                                        </p:tgtEl>
                                        <p:attrNameLst>
                                          <p:attrName>style.visibility</p:attrName>
                                        </p:attrNameLst>
                                      </p:cBhvr>
                                      <p:to>
                                        <p:strVal val="visible"/>
                                      </p:to>
                                    </p:set>
                                    <p:animEffect transition="in" filter="wipe(left)">
                                      <p:cBhvr>
                                        <p:cTn id="17" dur="500"/>
                                        <p:tgtEl>
                                          <p:spTgt spid="73733"/>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73732"/>
                                        </p:tgtEl>
                                        <p:attrNameLst>
                                          <p:attrName>style.visibility</p:attrName>
                                        </p:attrNameLst>
                                      </p:cBhvr>
                                      <p:to>
                                        <p:strVal val="visible"/>
                                      </p:to>
                                    </p:set>
                                    <p:animEffect transition="in" filter="wipe(left)">
                                      <p:cBhvr>
                                        <p:cTn id="22" dur="500"/>
                                        <p:tgtEl>
                                          <p:spTgt spid="73732"/>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8" fill="hold" nodeType="clickEffect">
                                  <p:stCondLst>
                                    <p:cond delay="0"/>
                                  </p:stCondLst>
                                  <p:childTnLst>
                                    <p:set>
                                      <p:cBhvr>
                                        <p:cTn id="26" dur="1" fill="hold">
                                          <p:stCondLst>
                                            <p:cond delay="0"/>
                                          </p:stCondLst>
                                        </p:cTn>
                                        <p:tgtEl>
                                          <p:spTgt spid="73731"/>
                                        </p:tgtEl>
                                        <p:attrNameLst>
                                          <p:attrName>style.visibility</p:attrName>
                                        </p:attrNameLst>
                                      </p:cBhvr>
                                      <p:to>
                                        <p:strVal val="visible"/>
                                      </p:to>
                                    </p:set>
                                    <p:animEffect transition="in" filter="wipe(left)">
                                      <p:cBhvr>
                                        <p:cTn id="27" dur="500"/>
                                        <p:tgtEl>
                                          <p:spTgt spid="737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730" grpId="0" autoUpdateAnimBg="0"/>
      <p:bldP spid="73732" grpId="0"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灯片编号占位符 3">
            <a:extLst>
              <a:ext uri="{FF2B5EF4-FFF2-40B4-BE49-F238E27FC236}">
                <a16:creationId xmlns:a16="http://schemas.microsoft.com/office/drawing/2014/main" id="{E0379A4E-0F54-43A9-9314-D8AB0066EEC6}"/>
              </a:ext>
            </a:extLst>
          </p:cNvPr>
          <p:cNvSpPr>
            <a:spLocks noGrp="1"/>
          </p:cNvSpPr>
          <p:nvPr>
            <p:ph type="sldNum" sz="quarter" idx="12"/>
          </p:nvPr>
        </p:nvSpPr>
        <p:spPr>
          <a:noFill/>
        </p:spPr>
        <p:txBody>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spcBef>
                <a:spcPct val="0"/>
              </a:spcBef>
              <a:buFontTx/>
              <a:buNone/>
            </a:pPr>
            <a:fld id="{2E6E78DD-6BAA-4537-9E5A-91A6DB47FB59}" type="slidenum">
              <a:rPr lang="en-US" altLang="zh-CN" sz="1400" smtClean="0"/>
              <a:pPr>
                <a:spcBef>
                  <a:spcPct val="0"/>
                </a:spcBef>
                <a:buFontTx/>
                <a:buNone/>
              </a:pPr>
              <a:t>15</a:t>
            </a:fld>
            <a:endParaRPr lang="en-US" altLang="zh-CN" sz="1400"/>
          </a:p>
        </p:txBody>
      </p:sp>
      <p:sp>
        <p:nvSpPr>
          <p:cNvPr id="35861" name="Text Box 21">
            <a:extLst>
              <a:ext uri="{FF2B5EF4-FFF2-40B4-BE49-F238E27FC236}">
                <a16:creationId xmlns:a16="http://schemas.microsoft.com/office/drawing/2014/main" id="{B0243102-BDA0-4633-9EBC-D1D167F397AF}"/>
              </a:ext>
            </a:extLst>
          </p:cNvPr>
          <p:cNvSpPr txBox="1">
            <a:spLocks noChangeArrowheads="1"/>
          </p:cNvSpPr>
          <p:nvPr/>
        </p:nvSpPr>
        <p:spPr bwMode="auto">
          <a:xfrm>
            <a:off x="468313" y="404813"/>
            <a:ext cx="4841875"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spcBef>
                <a:spcPct val="0"/>
              </a:spcBef>
              <a:buFontTx/>
              <a:buNone/>
            </a:pPr>
            <a:r>
              <a:rPr lang="zh-CN" altLang="en-US" sz="2800">
                <a:solidFill>
                  <a:srgbClr val="0000FF"/>
                </a:solidFill>
              </a:rPr>
              <a:t>下半球表面附近极化电荷的</a:t>
            </a:r>
            <a:r>
              <a:rPr lang="zh-CN" altLang="en-US" sz="2800" i="1">
                <a:solidFill>
                  <a:srgbClr val="0000FF"/>
                </a:solidFill>
                <a:sym typeface="Symbol" panose="05050102010706020507" pitchFamily="18" charset="2"/>
              </a:rPr>
              <a:t> </a:t>
            </a:r>
            <a:r>
              <a:rPr lang="zh-CN" altLang="en-US" sz="2800">
                <a:solidFill>
                  <a:srgbClr val="0000FF"/>
                </a:solidFill>
                <a:sym typeface="Symbol" panose="05050102010706020507" pitchFamily="18" charset="2"/>
              </a:rPr>
              <a:t></a:t>
            </a:r>
            <a:endParaRPr lang="zh-CN" altLang="en-US" sz="2800">
              <a:solidFill>
                <a:srgbClr val="0000FF"/>
              </a:solidFill>
            </a:endParaRPr>
          </a:p>
        </p:txBody>
      </p:sp>
      <p:graphicFrame>
        <p:nvGraphicFramePr>
          <p:cNvPr id="35862" name="Object 22">
            <a:extLst>
              <a:ext uri="{FF2B5EF4-FFF2-40B4-BE49-F238E27FC236}">
                <a16:creationId xmlns:a16="http://schemas.microsoft.com/office/drawing/2014/main" id="{876E4E05-7831-48EE-A4BC-7904C3637369}"/>
              </a:ext>
            </a:extLst>
          </p:cNvPr>
          <p:cNvGraphicFramePr>
            <a:graphicFrameLocks noChangeAspect="1"/>
          </p:cNvGraphicFramePr>
          <p:nvPr/>
        </p:nvGraphicFramePr>
        <p:xfrm>
          <a:off x="674688" y="2841625"/>
          <a:ext cx="1354137" cy="627063"/>
        </p:xfrm>
        <a:graphic>
          <a:graphicData uri="http://schemas.openxmlformats.org/presentationml/2006/ole">
            <mc:AlternateContent xmlns:mc="http://schemas.openxmlformats.org/markup-compatibility/2006">
              <mc:Choice xmlns:v="urn:schemas-microsoft-com:vml" Requires="v">
                <p:oleObj spid="_x0000_s17449" name="公式" r:id="rId3" imgW="495085" imgH="228501" progId="Equation.3">
                  <p:embed/>
                </p:oleObj>
              </mc:Choice>
              <mc:Fallback>
                <p:oleObj name="公式" r:id="rId3" imgW="495085" imgH="228501" progId="Equation.3">
                  <p:embed/>
                  <p:pic>
                    <p:nvPicPr>
                      <p:cNvPr id="0" name="Object 2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4688" y="2841625"/>
                        <a:ext cx="1354137" cy="6270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35864" name="Object 24">
            <a:extLst>
              <a:ext uri="{FF2B5EF4-FFF2-40B4-BE49-F238E27FC236}">
                <a16:creationId xmlns:a16="http://schemas.microsoft.com/office/drawing/2014/main" id="{9AA5C8F5-078E-44D8-9B16-1E6B0C318CB6}"/>
              </a:ext>
            </a:extLst>
          </p:cNvPr>
          <p:cNvGraphicFramePr>
            <a:graphicFrameLocks noChangeAspect="1"/>
          </p:cNvGraphicFramePr>
          <p:nvPr/>
        </p:nvGraphicFramePr>
        <p:xfrm>
          <a:off x="1916113" y="2765425"/>
          <a:ext cx="1914525" cy="657225"/>
        </p:xfrm>
        <a:graphic>
          <a:graphicData uri="http://schemas.openxmlformats.org/presentationml/2006/ole">
            <mc:AlternateContent xmlns:mc="http://schemas.openxmlformats.org/markup-compatibility/2006">
              <mc:Choice xmlns:v="urn:schemas-microsoft-com:vml" Requires="v">
                <p:oleObj spid="_x0000_s17450" name="公式" r:id="rId5" imgW="698500" imgH="241300" progId="Equation.3">
                  <p:embed/>
                </p:oleObj>
              </mc:Choice>
              <mc:Fallback>
                <p:oleObj name="公式" r:id="rId5" imgW="698500" imgH="241300" progId="Equation.3">
                  <p:embed/>
                  <p:pic>
                    <p:nvPicPr>
                      <p:cNvPr id="0" name="Object 2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16113" y="2765425"/>
                        <a:ext cx="1914525" cy="6572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35865" name="Object 25">
            <a:extLst>
              <a:ext uri="{FF2B5EF4-FFF2-40B4-BE49-F238E27FC236}">
                <a16:creationId xmlns:a16="http://schemas.microsoft.com/office/drawing/2014/main" id="{97349449-A3B0-4EA8-A708-3C5DF91C823B}"/>
              </a:ext>
            </a:extLst>
          </p:cNvPr>
          <p:cNvGraphicFramePr>
            <a:graphicFrameLocks noChangeAspect="1"/>
          </p:cNvGraphicFramePr>
          <p:nvPr/>
        </p:nvGraphicFramePr>
        <p:xfrm>
          <a:off x="3757613" y="2860675"/>
          <a:ext cx="1044575" cy="447675"/>
        </p:xfrm>
        <a:graphic>
          <a:graphicData uri="http://schemas.openxmlformats.org/presentationml/2006/ole">
            <mc:AlternateContent xmlns:mc="http://schemas.openxmlformats.org/markup-compatibility/2006">
              <mc:Choice xmlns:v="urn:schemas-microsoft-com:vml" Requires="v">
                <p:oleObj spid="_x0000_s17451" name="公式" r:id="rId7" imgW="380835" imgH="165028" progId="Equation.3">
                  <p:embed/>
                </p:oleObj>
              </mc:Choice>
              <mc:Fallback>
                <p:oleObj name="公式" r:id="rId7" imgW="380835" imgH="165028" progId="Equation.3">
                  <p:embed/>
                  <p:pic>
                    <p:nvPicPr>
                      <p:cNvPr id="0" name="Object 25"/>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757613" y="2860675"/>
                        <a:ext cx="1044575" cy="4476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35866" name="Object 26">
            <a:extLst>
              <a:ext uri="{FF2B5EF4-FFF2-40B4-BE49-F238E27FC236}">
                <a16:creationId xmlns:a16="http://schemas.microsoft.com/office/drawing/2014/main" id="{5AFA01CF-CE0A-4E12-9747-3F9AFA4C1430}"/>
              </a:ext>
            </a:extLst>
          </p:cNvPr>
          <p:cNvGraphicFramePr>
            <a:graphicFrameLocks noChangeAspect="1"/>
          </p:cNvGraphicFramePr>
          <p:nvPr/>
        </p:nvGraphicFramePr>
        <p:xfrm>
          <a:off x="4976813" y="2803525"/>
          <a:ext cx="2681287" cy="627063"/>
        </p:xfrm>
        <a:graphic>
          <a:graphicData uri="http://schemas.openxmlformats.org/presentationml/2006/ole">
            <mc:AlternateContent xmlns:mc="http://schemas.openxmlformats.org/markup-compatibility/2006">
              <mc:Choice xmlns:v="urn:schemas-microsoft-com:vml" Requires="v">
                <p:oleObj spid="_x0000_s17452" name="公式" r:id="rId9" imgW="977900" imgH="228600" progId="Equation.3">
                  <p:embed/>
                </p:oleObj>
              </mc:Choice>
              <mc:Fallback>
                <p:oleObj name="公式" r:id="rId9" imgW="977900" imgH="228600" progId="Equation.3">
                  <p:embed/>
                  <p:pic>
                    <p:nvPicPr>
                      <p:cNvPr id="0" name="Object 26"/>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976813" y="2803525"/>
                        <a:ext cx="2681287" cy="6270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35867" name="Object 27">
            <a:extLst>
              <a:ext uri="{FF2B5EF4-FFF2-40B4-BE49-F238E27FC236}">
                <a16:creationId xmlns:a16="http://schemas.microsoft.com/office/drawing/2014/main" id="{E92A5309-25CC-447C-AE1F-6A2C946CBD1F}"/>
              </a:ext>
            </a:extLst>
          </p:cNvPr>
          <p:cNvGraphicFramePr>
            <a:graphicFrameLocks noChangeAspect="1"/>
          </p:cNvGraphicFramePr>
          <p:nvPr/>
        </p:nvGraphicFramePr>
        <p:xfrm>
          <a:off x="1173163" y="3756025"/>
          <a:ext cx="3760787" cy="1252538"/>
        </p:xfrm>
        <a:graphic>
          <a:graphicData uri="http://schemas.openxmlformats.org/presentationml/2006/ole">
            <mc:AlternateContent xmlns:mc="http://schemas.openxmlformats.org/markup-compatibility/2006">
              <mc:Choice xmlns:v="urn:schemas-microsoft-com:vml" Requires="v">
                <p:oleObj spid="_x0000_s17453" name="公式" r:id="rId11" imgW="1371600" imgH="457200" progId="Equation.3">
                  <p:embed/>
                </p:oleObj>
              </mc:Choice>
              <mc:Fallback>
                <p:oleObj name="公式" r:id="rId11" imgW="1371600" imgH="457200" progId="Equation.3">
                  <p:embed/>
                  <p:pic>
                    <p:nvPicPr>
                      <p:cNvPr id="0" name="Object 27"/>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173163" y="3756025"/>
                        <a:ext cx="3760787" cy="12525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35868" name="Object 28">
            <a:extLst>
              <a:ext uri="{FF2B5EF4-FFF2-40B4-BE49-F238E27FC236}">
                <a16:creationId xmlns:a16="http://schemas.microsoft.com/office/drawing/2014/main" id="{ECA30C02-048E-486D-8AAE-AE59EEEF4C4F}"/>
              </a:ext>
            </a:extLst>
          </p:cNvPr>
          <p:cNvGraphicFramePr>
            <a:graphicFrameLocks noChangeAspect="1"/>
          </p:cNvGraphicFramePr>
          <p:nvPr/>
        </p:nvGraphicFramePr>
        <p:xfrm>
          <a:off x="5006975" y="3756025"/>
          <a:ext cx="4003675" cy="1149350"/>
        </p:xfrm>
        <a:graphic>
          <a:graphicData uri="http://schemas.openxmlformats.org/presentationml/2006/ole">
            <mc:AlternateContent xmlns:mc="http://schemas.openxmlformats.org/markup-compatibility/2006">
              <mc:Choice xmlns:v="urn:schemas-microsoft-com:vml" Requires="v">
                <p:oleObj spid="_x0000_s17454" name="公式" r:id="rId13" imgW="1460500" imgH="419100" progId="Equation.3">
                  <p:embed/>
                </p:oleObj>
              </mc:Choice>
              <mc:Fallback>
                <p:oleObj name="公式" r:id="rId13" imgW="1460500" imgH="419100" progId="Equation.3">
                  <p:embed/>
                  <p:pic>
                    <p:nvPicPr>
                      <p:cNvPr id="0" name="Object 28"/>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5006975" y="3756025"/>
                        <a:ext cx="4003675" cy="11493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35869" name="Object 29">
            <a:extLst>
              <a:ext uri="{FF2B5EF4-FFF2-40B4-BE49-F238E27FC236}">
                <a16:creationId xmlns:a16="http://schemas.microsoft.com/office/drawing/2014/main" id="{D1DFE9F5-C41A-4FC4-A2FB-0039DE1EB1ED}"/>
              </a:ext>
            </a:extLst>
          </p:cNvPr>
          <p:cNvGraphicFramePr>
            <a:graphicFrameLocks noChangeAspect="1"/>
          </p:cNvGraphicFramePr>
          <p:nvPr/>
        </p:nvGraphicFramePr>
        <p:xfrm>
          <a:off x="1219200" y="5184775"/>
          <a:ext cx="2959100" cy="1216025"/>
        </p:xfrm>
        <a:graphic>
          <a:graphicData uri="http://schemas.openxmlformats.org/presentationml/2006/ole">
            <mc:AlternateContent xmlns:mc="http://schemas.openxmlformats.org/markup-compatibility/2006">
              <mc:Choice xmlns:v="urn:schemas-microsoft-com:vml" Requires="v">
                <p:oleObj spid="_x0000_s17455" name="公式" r:id="rId15" imgW="1079032" imgH="444307" progId="Equation.3">
                  <p:embed/>
                </p:oleObj>
              </mc:Choice>
              <mc:Fallback>
                <p:oleObj name="公式" r:id="rId15" imgW="1079032" imgH="444307" progId="Equation.3">
                  <p:embed/>
                  <p:pic>
                    <p:nvPicPr>
                      <p:cNvPr id="0" name="Object 29"/>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1219200" y="5184775"/>
                        <a:ext cx="2959100" cy="12160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pSp>
        <p:nvGrpSpPr>
          <p:cNvPr id="35895" name="Group 55">
            <a:extLst>
              <a:ext uri="{FF2B5EF4-FFF2-40B4-BE49-F238E27FC236}">
                <a16:creationId xmlns:a16="http://schemas.microsoft.com/office/drawing/2014/main" id="{0F1BD984-5D0C-4F97-9AAC-EB022CFFA16D}"/>
              </a:ext>
            </a:extLst>
          </p:cNvPr>
          <p:cNvGrpSpPr>
            <a:grpSpLocks/>
          </p:cNvGrpSpPr>
          <p:nvPr/>
        </p:nvGrpSpPr>
        <p:grpSpPr bwMode="auto">
          <a:xfrm>
            <a:off x="1981200" y="838200"/>
            <a:ext cx="4267200" cy="1558925"/>
            <a:chOff x="1248" y="528"/>
            <a:chExt cx="2688" cy="982"/>
          </a:xfrm>
        </p:grpSpPr>
        <p:sp>
          <p:nvSpPr>
            <p:cNvPr id="17427" name="Line 33">
              <a:extLst>
                <a:ext uri="{FF2B5EF4-FFF2-40B4-BE49-F238E27FC236}">
                  <a16:creationId xmlns:a16="http://schemas.microsoft.com/office/drawing/2014/main" id="{7E6B9732-EEBC-4ECD-ACA7-033A81809719}"/>
                </a:ext>
              </a:extLst>
            </p:cNvPr>
            <p:cNvSpPr>
              <a:spLocks noChangeShapeType="1"/>
            </p:cNvSpPr>
            <p:nvPr/>
          </p:nvSpPr>
          <p:spPr bwMode="auto">
            <a:xfrm>
              <a:off x="1255" y="952"/>
              <a:ext cx="2656"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nvGrpSpPr>
            <p:cNvPr id="17428" name="Group 34">
              <a:extLst>
                <a:ext uri="{FF2B5EF4-FFF2-40B4-BE49-F238E27FC236}">
                  <a16:creationId xmlns:a16="http://schemas.microsoft.com/office/drawing/2014/main" id="{137C9156-4343-4F94-848A-84C5395F4E9F}"/>
                </a:ext>
              </a:extLst>
            </p:cNvPr>
            <p:cNvGrpSpPr>
              <a:grpSpLocks/>
            </p:cNvGrpSpPr>
            <p:nvPr/>
          </p:nvGrpSpPr>
          <p:grpSpPr bwMode="auto">
            <a:xfrm>
              <a:off x="1248" y="952"/>
              <a:ext cx="2688" cy="558"/>
              <a:chOff x="192" y="957"/>
              <a:chExt cx="2688" cy="558"/>
            </a:xfrm>
          </p:grpSpPr>
          <p:sp>
            <p:nvSpPr>
              <p:cNvPr id="17438" name="Rectangle 35" descr="横虚线">
                <a:extLst>
                  <a:ext uri="{FF2B5EF4-FFF2-40B4-BE49-F238E27FC236}">
                    <a16:creationId xmlns:a16="http://schemas.microsoft.com/office/drawing/2014/main" id="{46914551-8C0C-4E02-9C9B-3D27774C92B4}"/>
                  </a:ext>
                </a:extLst>
              </p:cNvPr>
              <p:cNvSpPr>
                <a:spLocks noChangeArrowheads="1"/>
              </p:cNvSpPr>
              <p:nvPr/>
            </p:nvSpPr>
            <p:spPr bwMode="auto">
              <a:xfrm>
                <a:off x="199" y="957"/>
                <a:ext cx="2656" cy="558"/>
              </a:xfrm>
              <a:prstGeom prst="rect">
                <a:avLst/>
              </a:prstGeom>
              <a:blipFill dpi="0" rotWithShape="0">
                <a:blip r:embed="rId17"/>
                <a:srcRect/>
                <a:tile tx="0" ty="0" sx="100000" sy="100000" flip="none" algn="tl"/>
              </a:bli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endParaRPr lang="zh-CN" altLang="en-US"/>
              </a:p>
            </p:txBody>
          </p:sp>
          <p:sp>
            <p:nvSpPr>
              <p:cNvPr id="17439" name="Line 36">
                <a:extLst>
                  <a:ext uri="{FF2B5EF4-FFF2-40B4-BE49-F238E27FC236}">
                    <a16:creationId xmlns:a16="http://schemas.microsoft.com/office/drawing/2014/main" id="{71A4261E-1C9F-49B6-82CD-1340C107349A}"/>
                  </a:ext>
                </a:extLst>
              </p:cNvPr>
              <p:cNvSpPr>
                <a:spLocks noChangeShapeType="1"/>
              </p:cNvSpPr>
              <p:nvPr/>
            </p:nvSpPr>
            <p:spPr bwMode="auto">
              <a:xfrm>
                <a:off x="192" y="957"/>
                <a:ext cx="2688"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grpSp>
          <p:nvGrpSpPr>
            <p:cNvPr id="17429" name="Group 54">
              <a:extLst>
                <a:ext uri="{FF2B5EF4-FFF2-40B4-BE49-F238E27FC236}">
                  <a16:creationId xmlns:a16="http://schemas.microsoft.com/office/drawing/2014/main" id="{A5DACFF8-AA35-44A5-BB6A-590D4F014DCD}"/>
                </a:ext>
              </a:extLst>
            </p:cNvPr>
            <p:cNvGrpSpPr>
              <a:grpSpLocks/>
            </p:cNvGrpSpPr>
            <p:nvPr/>
          </p:nvGrpSpPr>
          <p:grpSpPr bwMode="auto">
            <a:xfrm>
              <a:off x="1326" y="528"/>
              <a:ext cx="1746" cy="886"/>
              <a:chOff x="1326" y="528"/>
              <a:chExt cx="1746" cy="886"/>
            </a:xfrm>
          </p:grpSpPr>
          <p:grpSp>
            <p:nvGrpSpPr>
              <p:cNvPr id="17430" name="Group 53">
                <a:extLst>
                  <a:ext uri="{FF2B5EF4-FFF2-40B4-BE49-F238E27FC236}">
                    <a16:creationId xmlns:a16="http://schemas.microsoft.com/office/drawing/2014/main" id="{1021A679-8ADE-4691-92B7-289ED57E7B81}"/>
                  </a:ext>
                </a:extLst>
              </p:cNvPr>
              <p:cNvGrpSpPr>
                <a:grpSpLocks/>
              </p:cNvGrpSpPr>
              <p:nvPr/>
            </p:nvGrpSpPr>
            <p:grpSpPr bwMode="auto">
              <a:xfrm>
                <a:off x="1326" y="528"/>
                <a:ext cx="1590" cy="733"/>
                <a:chOff x="1326" y="528"/>
                <a:chExt cx="1590" cy="733"/>
              </a:xfrm>
            </p:grpSpPr>
            <p:sp>
              <p:nvSpPr>
                <p:cNvPr id="17432" name="Text Box 39">
                  <a:extLst>
                    <a:ext uri="{FF2B5EF4-FFF2-40B4-BE49-F238E27FC236}">
                      <a16:creationId xmlns:a16="http://schemas.microsoft.com/office/drawing/2014/main" id="{8436EA36-8AA2-47B9-B004-6F010F943D63}"/>
                    </a:ext>
                  </a:extLst>
                </p:cNvPr>
                <p:cNvSpPr txBox="1">
                  <a:spLocks noChangeArrowheads="1"/>
                </p:cNvSpPr>
                <p:nvPr/>
              </p:nvSpPr>
              <p:spPr bwMode="auto">
                <a:xfrm>
                  <a:off x="2675" y="528"/>
                  <a:ext cx="241"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50000"/>
                    </a:spcBef>
                    <a:buFontTx/>
                    <a:buNone/>
                  </a:pPr>
                  <a:r>
                    <a:rPr lang="en-US" altLang="zh-CN" sz="2800" i="1"/>
                    <a:t>S</a:t>
                  </a:r>
                </a:p>
              </p:txBody>
            </p:sp>
            <p:grpSp>
              <p:nvGrpSpPr>
                <p:cNvPr id="17433" name="Group 52">
                  <a:extLst>
                    <a:ext uri="{FF2B5EF4-FFF2-40B4-BE49-F238E27FC236}">
                      <a16:creationId xmlns:a16="http://schemas.microsoft.com/office/drawing/2014/main" id="{7A5F9823-80E5-4506-B056-4603E1B598D4}"/>
                    </a:ext>
                  </a:extLst>
                </p:cNvPr>
                <p:cNvGrpSpPr>
                  <a:grpSpLocks/>
                </p:cNvGrpSpPr>
                <p:nvPr/>
              </p:nvGrpSpPr>
              <p:grpSpPr bwMode="auto">
                <a:xfrm>
                  <a:off x="1326" y="594"/>
                  <a:ext cx="1419" cy="667"/>
                  <a:chOff x="1326" y="594"/>
                  <a:chExt cx="1419" cy="667"/>
                </a:xfrm>
              </p:grpSpPr>
              <p:sp>
                <p:nvSpPr>
                  <p:cNvPr id="17434" name="Oval 41">
                    <a:extLst>
                      <a:ext uri="{FF2B5EF4-FFF2-40B4-BE49-F238E27FC236}">
                        <a16:creationId xmlns:a16="http://schemas.microsoft.com/office/drawing/2014/main" id="{CD3A1C0F-3B86-45C0-8E76-7CF03D2C3E52}"/>
                      </a:ext>
                    </a:extLst>
                  </p:cNvPr>
                  <p:cNvSpPr>
                    <a:spLocks noChangeArrowheads="1"/>
                  </p:cNvSpPr>
                  <p:nvPr/>
                </p:nvSpPr>
                <p:spPr bwMode="auto">
                  <a:xfrm>
                    <a:off x="2130" y="645"/>
                    <a:ext cx="615" cy="616"/>
                  </a:xfrm>
                  <a:prstGeom prst="ellipse">
                    <a:avLst/>
                  </a:prstGeom>
                  <a:gradFill rotWithShape="0">
                    <a:gsLst>
                      <a:gs pos="0">
                        <a:srgbClr val="FFCC00"/>
                      </a:gs>
                      <a:gs pos="100000">
                        <a:srgbClr val="000000"/>
                      </a:gs>
                    </a:gsLst>
                    <a:lin ang="5400000" scaled="1"/>
                  </a:gradFill>
                  <a:ln w="2857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endParaRPr lang="zh-CN" altLang="en-US"/>
                  </a:p>
                </p:txBody>
              </p:sp>
              <p:sp>
                <p:nvSpPr>
                  <p:cNvPr id="17435" name="Line 42">
                    <a:extLst>
                      <a:ext uri="{FF2B5EF4-FFF2-40B4-BE49-F238E27FC236}">
                        <a16:creationId xmlns:a16="http://schemas.microsoft.com/office/drawing/2014/main" id="{250FD793-35F4-4BF5-A80B-30940E8B3AC6}"/>
                      </a:ext>
                    </a:extLst>
                  </p:cNvPr>
                  <p:cNvSpPr>
                    <a:spLocks noChangeShapeType="1"/>
                  </p:cNvSpPr>
                  <p:nvPr/>
                </p:nvSpPr>
                <p:spPr bwMode="auto">
                  <a:xfrm flipV="1">
                    <a:off x="2439" y="746"/>
                    <a:ext cx="227" cy="206"/>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7436" name="Text Box 43">
                    <a:extLst>
                      <a:ext uri="{FF2B5EF4-FFF2-40B4-BE49-F238E27FC236}">
                        <a16:creationId xmlns:a16="http://schemas.microsoft.com/office/drawing/2014/main" id="{E220E2B9-9B4F-474D-9804-ABCAEEA39B6A}"/>
                      </a:ext>
                    </a:extLst>
                  </p:cNvPr>
                  <p:cNvSpPr txBox="1">
                    <a:spLocks noChangeArrowheads="1"/>
                  </p:cNvSpPr>
                  <p:nvPr/>
                </p:nvSpPr>
                <p:spPr bwMode="auto">
                  <a:xfrm>
                    <a:off x="2326" y="594"/>
                    <a:ext cx="265"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r>
                      <a:rPr lang="en-US" altLang="zh-CN" sz="2800" i="1"/>
                      <a:t>R</a:t>
                    </a:r>
                  </a:p>
                </p:txBody>
              </p:sp>
              <p:sp>
                <p:nvSpPr>
                  <p:cNvPr id="17437" name="Text Box 44">
                    <a:extLst>
                      <a:ext uri="{FF2B5EF4-FFF2-40B4-BE49-F238E27FC236}">
                        <a16:creationId xmlns:a16="http://schemas.microsoft.com/office/drawing/2014/main" id="{E5D73897-FF7E-49FA-A3BD-A49306B43740}"/>
                      </a:ext>
                    </a:extLst>
                  </p:cNvPr>
                  <p:cNvSpPr txBox="1">
                    <a:spLocks noChangeArrowheads="1"/>
                  </p:cNvSpPr>
                  <p:nvPr/>
                </p:nvSpPr>
                <p:spPr bwMode="auto">
                  <a:xfrm>
                    <a:off x="1326" y="612"/>
                    <a:ext cx="779"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r>
                      <a:rPr lang="zh-CN" altLang="en-US" sz="2800"/>
                      <a:t>黄铜球</a:t>
                    </a:r>
                  </a:p>
                </p:txBody>
              </p:sp>
            </p:grpSp>
          </p:grpSp>
          <p:sp>
            <p:nvSpPr>
              <p:cNvPr id="17431" name="Text Box 45">
                <a:extLst>
                  <a:ext uri="{FF2B5EF4-FFF2-40B4-BE49-F238E27FC236}">
                    <a16:creationId xmlns:a16="http://schemas.microsoft.com/office/drawing/2014/main" id="{C3A4234C-4D55-4E5C-97D7-B964C6AE023F}"/>
                  </a:ext>
                </a:extLst>
              </p:cNvPr>
              <p:cNvSpPr txBox="1">
                <a:spLocks noChangeArrowheads="1"/>
              </p:cNvSpPr>
              <p:nvPr/>
            </p:nvSpPr>
            <p:spPr bwMode="auto">
              <a:xfrm>
                <a:off x="2742" y="1049"/>
                <a:ext cx="330" cy="36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r>
                  <a:rPr lang="en-US" altLang="zh-CN" i="1">
                    <a:sym typeface="Symbol" panose="05050102010706020507" pitchFamily="18" charset="2"/>
                  </a:rPr>
                  <a:t></a:t>
                </a:r>
                <a:r>
                  <a:rPr lang="en-US" altLang="zh-CN" i="1" baseline="-25000">
                    <a:sym typeface="Symbol" panose="05050102010706020507" pitchFamily="18" charset="2"/>
                  </a:rPr>
                  <a:t>r</a:t>
                </a:r>
                <a:endParaRPr lang="en-US" altLang="zh-CN" i="1"/>
              </a:p>
            </p:txBody>
          </p:sp>
        </p:grpSp>
      </p:grpSp>
      <p:sp>
        <p:nvSpPr>
          <p:cNvPr id="35886" name="Text Box 46">
            <a:extLst>
              <a:ext uri="{FF2B5EF4-FFF2-40B4-BE49-F238E27FC236}">
                <a16:creationId xmlns:a16="http://schemas.microsoft.com/office/drawing/2014/main" id="{53621079-8309-4981-84AE-EA61A030A770}"/>
              </a:ext>
            </a:extLst>
          </p:cNvPr>
          <p:cNvSpPr txBox="1">
            <a:spLocks noChangeArrowheads="1"/>
          </p:cNvSpPr>
          <p:nvPr/>
        </p:nvSpPr>
        <p:spPr bwMode="auto">
          <a:xfrm>
            <a:off x="3170238" y="1847850"/>
            <a:ext cx="487362" cy="5191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50000"/>
              </a:spcBef>
              <a:buFontTx/>
              <a:buNone/>
            </a:pPr>
            <a:r>
              <a:rPr lang="en-US" altLang="zh-CN" sz="2800" i="1">
                <a:solidFill>
                  <a:srgbClr val="FF3300"/>
                </a:solidFill>
                <a:sym typeface="Symbol" panose="05050102010706020507" pitchFamily="18" charset="2"/>
              </a:rPr>
              <a:t></a:t>
            </a:r>
            <a:endParaRPr lang="en-US" altLang="zh-CN" sz="2800" i="1">
              <a:solidFill>
                <a:srgbClr val="FF3300"/>
              </a:solidFill>
            </a:endParaRPr>
          </a:p>
        </p:txBody>
      </p:sp>
      <p:grpSp>
        <p:nvGrpSpPr>
          <p:cNvPr id="35897" name="Group 57">
            <a:extLst>
              <a:ext uri="{FF2B5EF4-FFF2-40B4-BE49-F238E27FC236}">
                <a16:creationId xmlns:a16="http://schemas.microsoft.com/office/drawing/2014/main" id="{A58896E9-1107-49A3-823C-6FCB134CB5C7}"/>
              </a:ext>
            </a:extLst>
          </p:cNvPr>
          <p:cNvGrpSpPr>
            <a:grpSpLocks/>
          </p:cNvGrpSpPr>
          <p:nvPr/>
        </p:nvGrpSpPr>
        <p:grpSpPr bwMode="auto">
          <a:xfrm>
            <a:off x="3702050" y="1981200"/>
            <a:ext cx="436563" cy="806450"/>
            <a:chOff x="2332" y="1248"/>
            <a:chExt cx="275" cy="508"/>
          </a:xfrm>
        </p:grpSpPr>
        <p:sp>
          <p:nvSpPr>
            <p:cNvPr id="17425" name="Line 47">
              <a:extLst>
                <a:ext uri="{FF2B5EF4-FFF2-40B4-BE49-F238E27FC236}">
                  <a16:creationId xmlns:a16="http://schemas.microsoft.com/office/drawing/2014/main" id="{5A76851C-09D4-427C-AFB1-6908F0A6FC8D}"/>
                </a:ext>
              </a:extLst>
            </p:cNvPr>
            <p:cNvSpPr>
              <a:spLocks noChangeShapeType="1"/>
            </p:cNvSpPr>
            <p:nvPr/>
          </p:nvSpPr>
          <p:spPr bwMode="auto">
            <a:xfrm>
              <a:off x="2448" y="1248"/>
              <a:ext cx="0" cy="192"/>
            </a:xfrm>
            <a:prstGeom prst="line">
              <a:avLst/>
            </a:prstGeom>
            <a:noFill/>
            <a:ln w="19050">
              <a:solidFill>
                <a:schemeClr val="tx1"/>
              </a:solidFill>
              <a:round/>
              <a:headEnd/>
              <a:tailEnd type="triangle" w="sm"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graphicFrame>
          <p:nvGraphicFramePr>
            <p:cNvPr id="17426" name="Object 48">
              <a:extLst>
                <a:ext uri="{FF2B5EF4-FFF2-40B4-BE49-F238E27FC236}">
                  <a16:creationId xmlns:a16="http://schemas.microsoft.com/office/drawing/2014/main" id="{773573EB-1B14-40F5-AC6A-5685F03730D8}"/>
                </a:ext>
              </a:extLst>
            </p:cNvPr>
            <p:cNvGraphicFramePr>
              <a:graphicFrameLocks noChangeAspect="1"/>
            </p:cNvGraphicFramePr>
            <p:nvPr/>
          </p:nvGraphicFramePr>
          <p:xfrm>
            <a:off x="2332" y="1396"/>
            <a:ext cx="275" cy="360"/>
          </p:xfrm>
          <a:graphic>
            <a:graphicData uri="http://schemas.openxmlformats.org/presentationml/2006/ole">
              <mc:AlternateContent xmlns:mc="http://schemas.openxmlformats.org/markup-compatibility/2006">
                <mc:Choice xmlns:v="urn:schemas-microsoft-com:vml" Requires="v">
                  <p:oleObj spid="_x0000_s17456" name="公式" r:id="rId18" imgW="164885" imgH="215619" progId="Equation.3">
                    <p:embed/>
                  </p:oleObj>
                </mc:Choice>
                <mc:Fallback>
                  <p:oleObj name="公式" r:id="rId18" imgW="164885" imgH="215619" progId="Equation.3">
                    <p:embed/>
                    <p:pic>
                      <p:nvPicPr>
                        <p:cNvPr id="0" name="Object 48"/>
                        <p:cNvPicPr>
                          <a:picLocks noChangeAspect="1" noChangeArrowheads="1"/>
                        </p:cNvPicPr>
                        <p:nvPr/>
                      </p:nvPicPr>
                      <p:blipFill>
                        <a:blip r:embed="rId19">
                          <a:extLst>
                            <a:ext uri="{28A0092B-C50C-407E-A947-70E740481C1C}">
                              <a14:useLocalDpi xmlns:a14="http://schemas.microsoft.com/office/drawing/2010/main" val="0"/>
                            </a:ext>
                          </a:extLst>
                        </a:blip>
                        <a:srcRect/>
                        <a:stretch>
                          <a:fillRect/>
                        </a:stretch>
                      </p:blipFill>
                      <p:spPr bwMode="auto">
                        <a:xfrm>
                          <a:off x="2332" y="1396"/>
                          <a:ext cx="275" cy="36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pSp>
      <p:grpSp>
        <p:nvGrpSpPr>
          <p:cNvPr id="35898" name="Group 58">
            <a:extLst>
              <a:ext uri="{FF2B5EF4-FFF2-40B4-BE49-F238E27FC236}">
                <a16:creationId xmlns:a16="http://schemas.microsoft.com/office/drawing/2014/main" id="{F836CB5F-CC4B-4482-85A9-85257AB72030}"/>
              </a:ext>
            </a:extLst>
          </p:cNvPr>
          <p:cNvGrpSpPr>
            <a:grpSpLocks/>
          </p:cNvGrpSpPr>
          <p:nvPr/>
        </p:nvGrpSpPr>
        <p:grpSpPr bwMode="auto">
          <a:xfrm>
            <a:off x="3886200" y="1595438"/>
            <a:ext cx="298450" cy="404812"/>
            <a:chOff x="2448" y="1005"/>
            <a:chExt cx="188" cy="255"/>
          </a:xfrm>
        </p:grpSpPr>
        <p:sp>
          <p:nvSpPr>
            <p:cNvPr id="17423" name="Line 50">
              <a:extLst>
                <a:ext uri="{FF2B5EF4-FFF2-40B4-BE49-F238E27FC236}">
                  <a16:creationId xmlns:a16="http://schemas.microsoft.com/office/drawing/2014/main" id="{D67804A0-80B4-40A5-843E-8ACBF211992F}"/>
                </a:ext>
              </a:extLst>
            </p:cNvPr>
            <p:cNvSpPr>
              <a:spLocks noChangeShapeType="1"/>
            </p:cNvSpPr>
            <p:nvPr/>
          </p:nvSpPr>
          <p:spPr bwMode="auto">
            <a:xfrm flipV="1">
              <a:off x="2448" y="1068"/>
              <a:ext cx="0" cy="192"/>
            </a:xfrm>
            <a:prstGeom prst="line">
              <a:avLst/>
            </a:prstGeom>
            <a:noFill/>
            <a:ln w="19050">
              <a:solidFill>
                <a:schemeClr val="bg1"/>
              </a:solidFill>
              <a:round/>
              <a:headEnd/>
              <a:tailEnd type="triangle" w="sm"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graphicFrame>
          <p:nvGraphicFramePr>
            <p:cNvPr id="17424" name="Object 51">
              <a:extLst>
                <a:ext uri="{FF2B5EF4-FFF2-40B4-BE49-F238E27FC236}">
                  <a16:creationId xmlns:a16="http://schemas.microsoft.com/office/drawing/2014/main" id="{6936DEAD-3AA5-4D44-A722-373922107220}"/>
                </a:ext>
              </a:extLst>
            </p:cNvPr>
            <p:cNvGraphicFramePr>
              <a:graphicFrameLocks noChangeAspect="1"/>
            </p:cNvGraphicFramePr>
            <p:nvPr/>
          </p:nvGraphicFramePr>
          <p:xfrm>
            <a:off x="2451" y="1005"/>
            <a:ext cx="185" cy="233"/>
          </p:xfrm>
          <a:graphic>
            <a:graphicData uri="http://schemas.openxmlformats.org/presentationml/2006/ole">
              <mc:AlternateContent xmlns:mc="http://schemas.openxmlformats.org/markup-compatibility/2006">
                <mc:Choice xmlns:v="urn:schemas-microsoft-com:vml" Requires="v">
                  <p:oleObj spid="_x0000_s17457" name="公式" r:id="rId20" imgW="104887" imgH="142875" progId="Equation.3">
                    <p:embed/>
                  </p:oleObj>
                </mc:Choice>
                <mc:Fallback>
                  <p:oleObj name="公式" r:id="rId20" imgW="104887" imgH="142875" progId="Equation.3">
                    <p:embed/>
                    <p:pic>
                      <p:nvPicPr>
                        <p:cNvPr id="0" name="Object 51"/>
                        <p:cNvPicPr>
                          <a:picLocks noChangeAspect="1" noChangeArrowheads="1"/>
                        </p:cNvPicPr>
                        <p:nvPr/>
                      </p:nvPicPr>
                      <p:blipFill>
                        <a:blip r:embed="rId21">
                          <a:extLst>
                            <a:ext uri="{28A0092B-C50C-407E-A947-70E740481C1C}">
                              <a14:useLocalDpi xmlns:a14="http://schemas.microsoft.com/office/drawing/2010/main" val="0"/>
                            </a:ext>
                          </a:extLst>
                        </a:blip>
                        <a:srcRect/>
                        <a:stretch>
                          <a:fillRect/>
                        </a:stretch>
                      </p:blipFill>
                      <p:spPr bwMode="auto">
                        <a:xfrm>
                          <a:off x="2451" y="1005"/>
                          <a:ext cx="185" cy="23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5861"/>
                                        </p:tgtEl>
                                        <p:attrNameLst>
                                          <p:attrName>style.visibility</p:attrName>
                                        </p:attrNameLst>
                                      </p:cBhvr>
                                      <p:to>
                                        <p:strVal val="visible"/>
                                      </p:to>
                                    </p:set>
                                    <p:animEffect transition="in" filter="wipe(left)">
                                      <p:cBhvr>
                                        <p:cTn id="7" dur="500"/>
                                        <p:tgtEl>
                                          <p:spTgt spid="35861"/>
                                        </p:tgtEl>
                                      </p:cBhvr>
                                    </p:animEffect>
                                  </p:childTnLst>
                                </p:cTn>
                              </p:par>
                            </p:childTnLst>
                          </p:cTn>
                        </p:par>
                        <p:par>
                          <p:cTn id="8" fill="hold" nodeType="afterGroup">
                            <p:stCondLst>
                              <p:cond delay="500"/>
                            </p:stCondLst>
                            <p:childTnLst>
                              <p:par>
                                <p:cTn id="9" presetID="22" presetClass="entr" presetSubtype="1" fill="hold" nodeType="afterEffect">
                                  <p:stCondLst>
                                    <p:cond delay="0"/>
                                  </p:stCondLst>
                                  <p:childTnLst>
                                    <p:set>
                                      <p:cBhvr>
                                        <p:cTn id="10" dur="1" fill="hold">
                                          <p:stCondLst>
                                            <p:cond delay="0"/>
                                          </p:stCondLst>
                                        </p:cTn>
                                        <p:tgtEl>
                                          <p:spTgt spid="35895"/>
                                        </p:tgtEl>
                                        <p:attrNameLst>
                                          <p:attrName>style.visibility</p:attrName>
                                        </p:attrNameLst>
                                      </p:cBhvr>
                                      <p:to>
                                        <p:strVal val="visible"/>
                                      </p:to>
                                    </p:set>
                                    <p:animEffect transition="in" filter="wipe(up)">
                                      <p:cBhvr>
                                        <p:cTn id="11" dur="500"/>
                                        <p:tgtEl>
                                          <p:spTgt spid="35895"/>
                                        </p:tgtEl>
                                      </p:cBhvr>
                                    </p:animEffect>
                                  </p:childTnLst>
                                </p:cTn>
                              </p:par>
                            </p:childTnLst>
                          </p:cTn>
                        </p:par>
                        <p:par>
                          <p:cTn id="12" fill="hold" nodeType="afterGroup">
                            <p:stCondLst>
                              <p:cond delay="1000"/>
                            </p:stCondLst>
                            <p:childTnLst>
                              <p:par>
                                <p:cTn id="13" presetID="22" presetClass="entr" presetSubtype="8" fill="hold" grpId="0" nodeType="afterEffect">
                                  <p:stCondLst>
                                    <p:cond delay="0"/>
                                  </p:stCondLst>
                                  <p:iterate type="wd">
                                    <p:tmPct val="100000"/>
                                  </p:iterate>
                                  <p:childTnLst>
                                    <p:set>
                                      <p:cBhvr>
                                        <p:cTn id="14" dur="1" fill="hold">
                                          <p:stCondLst>
                                            <p:cond delay="0"/>
                                          </p:stCondLst>
                                        </p:cTn>
                                        <p:tgtEl>
                                          <p:spTgt spid="35886"/>
                                        </p:tgtEl>
                                        <p:attrNameLst>
                                          <p:attrName>style.visibility</p:attrName>
                                        </p:attrNameLst>
                                      </p:cBhvr>
                                      <p:to>
                                        <p:strVal val="visible"/>
                                      </p:to>
                                    </p:set>
                                    <p:animEffect transition="in" filter="wipe(left)">
                                      <p:cBhvr>
                                        <p:cTn id="15" dur="300"/>
                                        <p:tgtEl>
                                          <p:spTgt spid="35886"/>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22" presetClass="entr" presetSubtype="8" fill="hold" nodeType="clickEffect">
                                  <p:stCondLst>
                                    <p:cond delay="0"/>
                                  </p:stCondLst>
                                  <p:childTnLst>
                                    <p:set>
                                      <p:cBhvr>
                                        <p:cTn id="19" dur="1" fill="hold">
                                          <p:stCondLst>
                                            <p:cond delay="0"/>
                                          </p:stCondLst>
                                        </p:cTn>
                                        <p:tgtEl>
                                          <p:spTgt spid="35862"/>
                                        </p:tgtEl>
                                        <p:attrNameLst>
                                          <p:attrName>style.visibility</p:attrName>
                                        </p:attrNameLst>
                                      </p:cBhvr>
                                      <p:to>
                                        <p:strVal val="visible"/>
                                      </p:to>
                                    </p:set>
                                    <p:animEffect transition="in" filter="wipe(left)">
                                      <p:cBhvr>
                                        <p:cTn id="20" dur="500"/>
                                        <p:tgtEl>
                                          <p:spTgt spid="35862"/>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22" presetClass="entr" presetSubtype="4" fill="hold" nodeType="clickEffect">
                                  <p:stCondLst>
                                    <p:cond delay="0"/>
                                  </p:stCondLst>
                                  <p:childTnLst>
                                    <p:set>
                                      <p:cBhvr>
                                        <p:cTn id="24" dur="1" fill="hold">
                                          <p:stCondLst>
                                            <p:cond delay="0"/>
                                          </p:stCondLst>
                                        </p:cTn>
                                        <p:tgtEl>
                                          <p:spTgt spid="35898"/>
                                        </p:tgtEl>
                                        <p:attrNameLst>
                                          <p:attrName>style.visibility</p:attrName>
                                        </p:attrNameLst>
                                      </p:cBhvr>
                                      <p:to>
                                        <p:strVal val="visible"/>
                                      </p:to>
                                    </p:set>
                                    <p:animEffect transition="in" filter="wipe(down)">
                                      <p:cBhvr>
                                        <p:cTn id="25" dur="500"/>
                                        <p:tgtEl>
                                          <p:spTgt spid="35898"/>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22" presetClass="entr" presetSubtype="1" fill="hold" nodeType="clickEffect">
                                  <p:stCondLst>
                                    <p:cond delay="0"/>
                                  </p:stCondLst>
                                  <p:childTnLst>
                                    <p:set>
                                      <p:cBhvr>
                                        <p:cTn id="29" dur="1" fill="hold">
                                          <p:stCondLst>
                                            <p:cond delay="0"/>
                                          </p:stCondLst>
                                        </p:cTn>
                                        <p:tgtEl>
                                          <p:spTgt spid="35897"/>
                                        </p:tgtEl>
                                        <p:attrNameLst>
                                          <p:attrName>style.visibility</p:attrName>
                                        </p:attrNameLst>
                                      </p:cBhvr>
                                      <p:to>
                                        <p:strVal val="visible"/>
                                      </p:to>
                                    </p:set>
                                    <p:animEffect transition="in" filter="wipe(up)">
                                      <p:cBhvr>
                                        <p:cTn id="30" dur="500"/>
                                        <p:tgtEl>
                                          <p:spTgt spid="35897"/>
                                        </p:tgtEl>
                                      </p:cBhvr>
                                    </p:animEffect>
                                  </p:childTnLst>
                                </p:cTn>
                              </p:par>
                            </p:childTnLst>
                          </p:cTn>
                        </p:par>
                      </p:childTnLst>
                    </p:cTn>
                  </p:par>
                  <p:par>
                    <p:cTn id="31" fill="hold" nodeType="clickPar">
                      <p:stCondLst>
                        <p:cond delay="indefinite"/>
                      </p:stCondLst>
                      <p:childTnLst>
                        <p:par>
                          <p:cTn id="32" fill="hold" nodeType="withGroup">
                            <p:stCondLst>
                              <p:cond delay="0"/>
                            </p:stCondLst>
                            <p:childTnLst>
                              <p:par>
                                <p:cTn id="33" presetID="22" presetClass="entr" presetSubtype="8" fill="hold" nodeType="clickEffect">
                                  <p:stCondLst>
                                    <p:cond delay="0"/>
                                  </p:stCondLst>
                                  <p:childTnLst>
                                    <p:set>
                                      <p:cBhvr>
                                        <p:cTn id="34" dur="1" fill="hold">
                                          <p:stCondLst>
                                            <p:cond delay="0"/>
                                          </p:stCondLst>
                                        </p:cTn>
                                        <p:tgtEl>
                                          <p:spTgt spid="35864"/>
                                        </p:tgtEl>
                                        <p:attrNameLst>
                                          <p:attrName>style.visibility</p:attrName>
                                        </p:attrNameLst>
                                      </p:cBhvr>
                                      <p:to>
                                        <p:strVal val="visible"/>
                                      </p:to>
                                    </p:set>
                                    <p:animEffect transition="in" filter="wipe(left)">
                                      <p:cBhvr>
                                        <p:cTn id="35" dur="500"/>
                                        <p:tgtEl>
                                          <p:spTgt spid="35864"/>
                                        </p:tgtEl>
                                      </p:cBhvr>
                                    </p:animEffect>
                                  </p:childTnLst>
                                </p:cTn>
                              </p:par>
                            </p:childTnLst>
                          </p:cTn>
                        </p:par>
                      </p:childTnLst>
                    </p:cTn>
                  </p:par>
                  <p:par>
                    <p:cTn id="36" fill="hold" nodeType="clickPar">
                      <p:stCondLst>
                        <p:cond delay="indefinite"/>
                      </p:stCondLst>
                      <p:childTnLst>
                        <p:par>
                          <p:cTn id="37" fill="hold" nodeType="withGroup">
                            <p:stCondLst>
                              <p:cond delay="0"/>
                            </p:stCondLst>
                            <p:childTnLst>
                              <p:par>
                                <p:cTn id="38" presetID="22" presetClass="entr" presetSubtype="8" fill="hold" nodeType="clickEffect">
                                  <p:stCondLst>
                                    <p:cond delay="0"/>
                                  </p:stCondLst>
                                  <p:childTnLst>
                                    <p:set>
                                      <p:cBhvr>
                                        <p:cTn id="39" dur="1" fill="hold">
                                          <p:stCondLst>
                                            <p:cond delay="0"/>
                                          </p:stCondLst>
                                        </p:cTn>
                                        <p:tgtEl>
                                          <p:spTgt spid="35865"/>
                                        </p:tgtEl>
                                        <p:attrNameLst>
                                          <p:attrName>style.visibility</p:attrName>
                                        </p:attrNameLst>
                                      </p:cBhvr>
                                      <p:to>
                                        <p:strVal val="visible"/>
                                      </p:to>
                                    </p:set>
                                    <p:animEffect transition="in" filter="wipe(left)">
                                      <p:cBhvr>
                                        <p:cTn id="40" dur="500"/>
                                        <p:tgtEl>
                                          <p:spTgt spid="35865"/>
                                        </p:tgtEl>
                                      </p:cBhvr>
                                    </p:animEffect>
                                  </p:childTnLst>
                                </p:cTn>
                              </p:par>
                            </p:childTnLst>
                          </p:cTn>
                        </p:par>
                      </p:childTnLst>
                    </p:cTn>
                  </p:par>
                  <p:par>
                    <p:cTn id="41" fill="hold" nodeType="clickPar">
                      <p:stCondLst>
                        <p:cond delay="indefinite"/>
                      </p:stCondLst>
                      <p:childTnLst>
                        <p:par>
                          <p:cTn id="42" fill="hold" nodeType="withGroup">
                            <p:stCondLst>
                              <p:cond delay="0"/>
                            </p:stCondLst>
                            <p:childTnLst>
                              <p:par>
                                <p:cTn id="43" presetID="22" presetClass="entr" presetSubtype="8" fill="hold" nodeType="clickEffect">
                                  <p:stCondLst>
                                    <p:cond delay="0"/>
                                  </p:stCondLst>
                                  <p:childTnLst>
                                    <p:set>
                                      <p:cBhvr>
                                        <p:cTn id="44" dur="1" fill="hold">
                                          <p:stCondLst>
                                            <p:cond delay="0"/>
                                          </p:stCondLst>
                                        </p:cTn>
                                        <p:tgtEl>
                                          <p:spTgt spid="35866"/>
                                        </p:tgtEl>
                                        <p:attrNameLst>
                                          <p:attrName>style.visibility</p:attrName>
                                        </p:attrNameLst>
                                      </p:cBhvr>
                                      <p:to>
                                        <p:strVal val="visible"/>
                                      </p:to>
                                    </p:set>
                                    <p:animEffect transition="in" filter="wipe(left)">
                                      <p:cBhvr>
                                        <p:cTn id="45" dur="500"/>
                                        <p:tgtEl>
                                          <p:spTgt spid="35866"/>
                                        </p:tgtEl>
                                      </p:cBhvr>
                                    </p:animEffect>
                                  </p:childTnLst>
                                </p:cTn>
                              </p:par>
                            </p:childTnLst>
                          </p:cTn>
                        </p:par>
                      </p:childTnLst>
                    </p:cTn>
                  </p:par>
                  <p:par>
                    <p:cTn id="46" fill="hold" nodeType="clickPar">
                      <p:stCondLst>
                        <p:cond delay="indefinite"/>
                      </p:stCondLst>
                      <p:childTnLst>
                        <p:par>
                          <p:cTn id="47" fill="hold" nodeType="withGroup">
                            <p:stCondLst>
                              <p:cond delay="0"/>
                            </p:stCondLst>
                            <p:childTnLst>
                              <p:par>
                                <p:cTn id="48" presetID="22" presetClass="entr" presetSubtype="8" fill="hold" nodeType="clickEffect">
                                  <p:stCondLst>
                                    <p:cond delay="0"/>
                                  </p:stCondLst>
                                  <p:childTnLst>
                                    <p:set>
                                      <p:cBhvr>
                                        <p:cTn id="49" dur="1" fill="hold">
                                          <p:stCondLst>
                                            <p:cond delay="0"/>
                                          </p:stCondLst>
                                        </p:cTn>
                                        <p:tgtEl>
                                          <p:spTgt spid="35867"/>
                                        </p:tgtEl>
                                        <p:attrNameLst>
                                          <p:attrName>style.visibility</p:attrName>
                                        </p:attrNameLst>
                                      </p:cBhvr>
                                      <p:to>
                                        <p:strVal val="visible"/>
                                      </p:to>
                                    </p:set>
                                    <p:animEffect transition="in" filter="wipe(left)">
                                      <p:cBhvr>
                                        <p:cTn id="50" dur="500"/>
                                        <p:tgtEl>
                                          <p:spTgt spid="35867"/>
                                        </p:tgtEl>
                                      </p:cBhvr>
                                    </p:animEffect>
                                  </p:childTnLst>
                                </p:cTn>
                              </p:par>
                            </p:childTnLst>
                          </p:cTn>
                        </p:par>
                      </p:childTnLst>
                    </p:cTn>
                  </p:par>
                  <p:par>
                    <p:cTn id="51" fill="hold" nodeType="clickPar">
                      <p:stCondLst>
                        <p:cond delay="indefinite"/>
                      </p:stCondLst>
                      <p:childTnLst>
                        <p:par>
                          <p:cTn id="52" fill="hold" nodeType="withGroup">
                            <p:stCondLst>
                              <p:cond delay="0"/>
                            </p:stCondLst>
                            <p:childTnLst>
                              <p:par>
                                <p:cTn id="53" presetID="22" presetClass="entr" presetSubtype="8" fill="hold" nodeType="clickEffect">
                                  <p:stCondLst>
                                    <p:cond delay="0"/>
                                  </p:stCondLst>
                                  <p:childTnLst>
                                    <p:set>
                                      <p:cBhvr>
                                        <p:cTn id="54" dur="1" fill="hold">
                                          <p:stCondLst>
                                            <p:cond delay="0"/>
                                          </p:stCondLst>
                                        </p:cTn>
                                        <p:tgtEl>
                                          <p:spTgt spid="35868"/>
                                        </p:tgtEl>
                                        <p:attrNameLst>
                                          <p:attrName>style.visibility</p:attrName>
                                        </p:attrNameLst>
                                      </p:cBhvr>
                                      <p:to>
                                        <p:strVal val="visible"/>
                                      </p:to>
                                    </p:set>
                                    <p:animEffect transition="in" filter="wipe(left)">
                                      <p:cBhvr>
                                        <p:cTn id="55" dur="500"/>
                                        <p:tgtEl>
                                          <p:spTgt spid="35868"/>
                                        </p:tgtEl>
                                      </p:cBhvr>
                                    </p:animEffect>
                                  </p:childTnLst>
                                </p:cTn>
                              </p:par>
                            </p:childTnLst>
                          </p:cTn>
                        </p:par>
                      </p:childTnLst>
                    </p:cTn>
                  </p:par>
                  <p:par>
                    <p:cTn id="56" fill="hold" nodeType="clickPar">
                      <p:stCondLst>
                        <p:cond delay="indefinite"/>
                      </p:stCondLst>
                      <p:childTnLst>
                        <p:par>
                          <p:cTn id="57" fill="hold" nodeType="withGroup">
                            <p:stCondLst>
                              <p:cond delay="0"/>
                            </p:stCondLst>
                            <p:childTnLst>
                              <p:par>
                                <p:cTn id="58" presetID="22" presetClass="entr" presetSubtype="8" fill="hold" nodeType="clickEffect">
                                  <p:stCondLst>
                                    <p:cond delay="0"/>
                                  </p:stCondLst>
                                  <p:childTnLst>
                                    <p:set>
                                      <p:cBhvr>
                                        <p:cTn id="59" dur="1" fill="hold">
                                          <p:stCondLst>
                                            <p:cond delay="0"/>
                                          </p:stCondLst>
                                        </p:cTn>
                                        <p:tgtEl>
                                          <p:spTgt spid="35869"/>
                                        </p:tgtEl>
                                        <p:attrNameLst>
                                          <p:attrName>style.visibility</p:attrName>
                                        </p:attrNameLst>
                                      </p:cBhvr>
                                      <p:to>
                                        <p:strVal val="visible"/>
                                      </p:to>
                                    </p:set>
                                    <p:animEffect transition="in" filter="wipe(left)">
                                      <p:cBhvr>
                                        <p:cTn id="60" dur="500"/>
                                        <p:tgtEl>
                                          <p:spTgt spid="358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61" grpId="0" autoUpdateAnimBg="0"/>
      <p:bldP spid="35886" grpId="0"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灯片编号占位符 3">
            <a:extLst>
              <a:ext uri="{FF2B5EF4-FFF2-40B4-BE49-F238E27FC236}">
                <a16:creationId xmlns:a16="http://schemas.microsoft.com/office/drawing/2014/main" id="{E65E3B52-90F7-4527-8D69-A13C9FFBCC1A}"/>
              </a:ext>
            </a:extLst>
          </p:cNvPr>
          <p:cNvSpPr>
            <a:spLocks noGrp="1"/>
          </p:cNvSpPr>
          <p:nvPr>
            <p:ph type="sldNum" sz="quarter" idx="12"/>
          </p:nvPr>
        </p:nvSpPr>
        <p:spPr>
          <a:noFill/>
        </p:spPr>
        <p:txBody>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spcBef>
                <a:spcPct val="0"/>
              </a:spcBef>
              <a:buFontTx/>
              <a:buNone/>
            </a:pPr>
            <a:fld id="{9CA6A903-5771-4BD4-BE04-8A44F8DABF18}" type="slidenum">
              <a:rPr lang="en-US" altLang="zh-CN" sz="1400" smtClean="0"/>
              <a:pPr>
                <a:spcBef>
                  <a:spcPct val="0"/>
                </a:spcBef>
                <a:buFontTx/>
                <a:buNone/>
              </a:pPr>
              <a:t>16</a:t>
            </a:fld>
            <a:endParaRPr lang="en-US" altLang="zh-CN" sz="1400"/>
          </a:p>
        </p:txBody>
      </p:sp>
      <p:sp>
        <p:nvSpPr>
          <p:cNvPr id="18435" name="Text Box 3">
            <a:extLst>
              <a:ext uri="{FF2B5EF4-FFF2-40B4-BE49-F238E27FC236}">
                <a16:creationId xmlns:a16="http://schemas.microsoft.com/office/drawing/2014/main" id="{A4E21040-3668-4ED4-85F4-2C07A4008C27}"/>
              </a:ext>
            </a:extLst>
          </p:cNvPr>
          <p:cNvSpPr txBox="1">
            <a:spLocks noChangeArrowheads="1"/>
          </p:cNvSpPr>
          <p:nvPr/>
        </p:nvSpPr>
        <p:spPr bwMode="auto">
          <a:xfrm>
            <a:off x="395288" y="260350"/>
            <a:ext cx="8443912" cy="15636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just" eaLnBrk="1" hangingPunct="1">
              <a:lnSpc>
                <a:spcPct val="115000"/>
              </a:lnSpc>
              <a:spcBef>
                <a:spcPct val="0"/>
              </a:spcBef>
              <a:buFontTx/>
              <a:buNone/>
            </a:pPr>
            <a:r>
              <a:rPr lang="en-US" altLang="zh-CN" sz="2800">
                <a:solidFill>
                  <a:srgbClr val="0000FF"/>
                </a:solidFill>
              </a:rPr>
              <a:t>7. </a:t>
            </a:r>
            <a:r>
              <a:rPr lang="zh-CN" altLang="en-US" sz="2800">
                <a:solidFill>
                  <a:srgbClr val="0000FF"/>
                </a:solidFill>
              </a:rPr>
              <a:t>设一各向同性均匀介质球中均匀分布着体密度为</a:t>
            </a:r>
            <a:r>
              <a:rPr lang="zh-CN" altLang="en-US" sz="2800" i="1">
                <a:solidFill>
                  <a:srgbClr val="0000FF"/>
                </a:solidFill>
                <a:sym typeface="Symbol" panose="05050102010706020507" pitchFamily="18" charset="2"/>
              </a:rPr>
              <a:t></a:t>
            </a:r>
            <a:r>
              <a:rPr lang="en-US" altLang="zh-CN" sz="2800" baseline="-25000">
                <a:solidFill>
                  <a:srgbClr val="0000FF"/>
                </a:solidFill>
                <a:sym typeface="Symbol" panose="05050102010706020507" pitchFamily="18" charset="2"/>
              </a:rPr>
              <a:t>0</a:t>
            </a:r>
            <a:r>
              <a:rPr lang="en-US" altLang="zh-CN" sz="2800">
                <a:solidFill>
                  <a:srgbClr val="0000FF"/>
                </a:solidFill>
              </a:rPr>
              <a:t> </a:t>
            </a:r>
            <a:r>
              <a:rPr lang="zh-CN" altLang="en-US" sz="2800">
                <a:solidFill>
                  <a:srgbClr val="0000FF"/>
                </a:solidFill>
              </a:rPr>
              <a:t>的自由电荷，介质球半径为</a:t>
            </a:r>
            <a:r>
              <a:rPr lang="en-US" altLang="zh-CN" sz="2800" i="1">
                <a:solidFill>
                  <a:srgbClr val="0000FF"/>
                </a:solidFill>
              </a:rPr>
              <a:t>R</a:t>
            </a:r>
            <a:r>
              <a:rPr lang="zh-CN" altLang="en-US" sz="2800">
                <a:solidFill>
                  <a:srgbClr val="0000FF"/>
                </a:solidFill>
              </a:rPr>
              <a:t>，相对介电常数为</a:t>
            </a:r>
            <a:r>
              <a:rPr lang="zh-CN" altLang="en-US" sz="2800" i="1">
                <a:solidFill>
                  <a:srgbClr val="0000FF"/>
                </a:solidFill>
                <a:sym typeface="Symbol" panose="05050102010706020507" pitchFamily="18" charset="2"/>
              </a:rPr>
              <a:t></a:t>
            </a:r>
            <a:r>
              <a:rPr lang="en-US" altLang="zh-CN" sz="2800" baseline="-25000">
                <a:solidFill>
                  <a:srgbClr val="0000FF"/>
                </a:solidFill>
                <a:sym typeface="Symbol" panose="05050102010706020507" pitchFamily="18" charset="2"/>
              </a:rPr>
              <a:t>r</a:t>
            </a:r>
            <a:endParaRPr lang="en-US" altLang="zh-CN" sz="2800">
              <a:solidFill>
                <a:srgbClr val="0000FF"/>
              </a:solidFill>
            </a:endParaRPr>
          </a:p>
          <a:p>
            <a:pPr algn="just" eaLnBrk="1" hangingPunct="1">
              <a:lnSpc>
                <a:spcPct val="115000"/>
              </a:lnSpc>
              <a:spcBef>
                <a:spcPct val="0"/>
              </a:spcBef>
              <a:buFontTx/>
              <a:buNone/>
            </a:pPr>
            <a:r>
              <a:rPr lang="zh-CN" altLang="en-US" sz="2800">
                <a:solidFill>
                  <a:srgbClr val="0000FF"/>
                </a:solidFill>
              </a:rPr>
              <a:t>求：球心电势及极化电荷分布。</a:t>
            </a:r>
          </a:p>
        </p:txBody>
      </p:sp>
      <p:sp>
        <p:nvSpPr>
          <p:cNvPr id="54281" name="Text Box 9">
            <a:extLst>
              <a:ext uri="{FF2B5EF4-FFF2-40B4-BE49-F238E27FC236}">
                <a16:creationId xmlns:a16="http://schemas.microsoft.com/office/drawing/2014/main" id="{45CBDBA0-0048-4E57-B81B-3A16BE793788}"/>
              </a:ext>
            </a:extLst>
          </p:cNvPr>
          <p:cNvSpPr txBox="1">
            <a:spLocks noChangeArrowheads="1"/>
          </p:cNvSpPr>
          <p:nvPr/>
        </p:nvSpPr>
        <p:spPr bwMode="auto">
          <a:xfrm>
            <a:off x="401638" y="1919288"/>
            <a:ext cx="5541962"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spcBef>
                <a:spcPct val="0"/>
              </a:spcBef>
              <a:buFontTx/>
              <a:buNone/>
            </a:pPr>
            <a:r>
              <a:rPr lang="zh-CN" altLang="en-US" sz="2800">
                <a:solidFill>
                  <a:srgbClr val="0000FF"/>
                </a:solidFill>
              </a:rPr>
              <a:t>解：</a:t>
            </a:r>
            <a:r>
              <a:rPr lang="zh-CN" altLang="en-US" sz="2800">
                <a:solidFill>
                  <a:srgbClr val="FF0000"/>
                </a:solidFill>
              </a:rPr>
              <a:t>先求场强分布，再求电势</a:t>
            </a:r>
          </a:p>
        </p:txBody>
      </p:sp>
      <p:sp>
        <p:nvSpPr>
          <p:cNvPr id="54282" name="Text Box 10">
            <a:extLst>
              <a:ext uri="{FF2B5EF4-FFF2-40B4-BE49-F238E27FC236}">
                <a16:creationId xmlns:a16="http://schemas.microsoft.com/office/drawing/2014/main" id="{5B3855C9-17D4-4C6E-9BB5-A784E85AA21B}"/>
              </a:ext>
            </a:extLst>
          </p:cNvPr>
          <p:cNvSpPr txBox="1">
            <a:spLocks noChangeArrowheads="1"/>
          </p:cNvSpPr>
          <p:nvPr/>
        </p:nvSpPr>
        <p:spPr bwMode="auto">
          <a:xfrm>
            <a:off x="755650" y="2514600"/>
            <a:ext cx="3771900" cy="1117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lnSpc>
                <a:spcPct val="120000"/>
              </a:lnSpc>
              <a:spcBef>
                <a:spcPct val="0"/>
              </a:spcBef>
              <a:buFontTx/>
              <a:buNone/>
            </a:pPr>
            <a:r>
              <a:rPr lang="zh-CN" altLang="en-US" sz="2800"/>
              <a:t>由电场分布的球对称，</a:t>
            </a:r>
          </a:p>
          <a:p>
            <a:pPr eaLnBrk="1" hangingPunct="1">
              <a:lnSpc>
                <a:spcPct val="120000"/>
              </a:lnSpc>
              <a:spcBef>
                <a:spcPct val="0"/>
              </a:spcBef>
              <a:buFontTx/>
              <a:buNone/>
            </a:pPr>
            <a:r>
              <a:rPr lang="zh-CN" altLang="en-US" sz="2800"/>
              <a:t>对图示高斯面</a:t>
            </a:r>
            <a:r>
              <a:rPr lang="en-US" altLang="zh-CN" sz="2800" i="1"/>
              <a:t>S</a:t>
            </a:r>
            <a:r>
              <a:rPr lang="zh-CN" altLang="en-US" sz="2800"/>
              <a:t>，</a:t>
            </a:r>
          </a:p>
        </p:txBody>
      </p:sp>
      <p:sp>
        <p:nvSpPr>
          <p:cNvPr id="54283" name="Text Box 11">
            <a:extLst>
              <a:ext uri="{FF2B5EF4-FFF2-40B4-BE49-F238E27FC236}">
                <a16:creationId xmlns:a16="http://schemas.microsoft.com/office/drawing/2014/main" id="{EA36E650-0531-49A2-8ECF-61D932F6E2D7}"/>
              </a:ext>
            </a:extLst>
          </p:cNvPr>
          <p:cNvSpPr txBox="1">
            <a:spLocks noChangeArrowheads="1"/>
          </p:cNvSpPr>
          <p:nvPr/>
        </p:nvSpPr>
        <p:spPr bwMode="auto">
          <a:xfrm>
            <a:off x="974725" y="3778250"/>
            <a:ext cx="53975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spcBef>
                <a:spcPct val="0"/>
              </a:spcBef>
              <a:buFontTx/>
              <a:buNone/>
            </a:pPr>
            <a:r>
              <a:rPr lang="zh-CN" altLang="en-US" sz="2800"/>
              <a:t>有</a:t>
            </a:r>
          </a:p>
        </p:txBody>
      </p:sp>
      <p:graphicFrame>
        <p:nvGraphicFramePr>
          <p:cNvPr id="54284" name="Object 12">
            <a:extLst>
              <a:ext uri="{FF2B5EF4-FFF2-40B4-BE49-F238E27FC236}">
                <a16:creationId xmlns:a16="http://schemas.microsoft.com/office/drawing/2014/main" id="{20F02DEF-2FB7-43C7-B02B-E365F72530FD}"/>
              </a:ext>
            </a:extLst>
          </p:cNvPr>
          <p:cNvGraphicFramePr>
            <a:graphicFrameLocks noChangeAspect="1"/>
          </p:cNvGraphicFramePr>
          <p:nvPr/>
        </p:nvGraphicFramePr>
        <p:xfrm>
          <a:off x="1589088" y="3716338"/>
          <a:ext cx="2830512" cy="941387"/>
        </p:xfrm>
        <a:graphic>
          <a:graphicData uri="http://schemas.openxmlformats.org/presentationml/2006/ole">
            <mc:AlternateContent xmlns:mc="http://schemas.openxmlformats.org/markup-compatibility/2006">
              <mc:Choice xmlns:v="urn:schemas-microsoft-com:vml" Requires="v">
                <p:oleObj spid="_x0000_s18474" name="公式" r:id="rId3" imgW="1143000" imgH="381000" progId="Equation.3">
                  <p:embed/>
                </p:oleObj>
              </mc:Choice>
              <mc:Fallback>
                <p:oleObj name="公式" r:id="rId3" imgW="1143000" imgH="381000" progId="Equation.3">
                  <p:embed/>
                  <p:pic>
                    <p:nvPicPr>
                      <p:cNvPr id="0" name="Object 1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89088" y="3716338"/>
                        <a:ext cx="2830512" cy="9413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54285" name="Object 13">
            <a:extLst>
              <a:ext uri="{FF2B5EF4-FFF2-40B4-BE49-F238E27FC236}">
                <a16:creationId xmlns:a16="http://schemas.microsoft.com/office/drawing/2014/main" id="{6E7E5794-0370-4A1A-A881-A131B5815162}"/>
              </a:ext>
            </a:extLst>
          </p:cNvPr>
          <p:cNvGraphicFramePr>
            <a:graphicFrameLocks noChangeAspect="1"/>
          </p:cNvGraphicFramePr>
          <p:nvPr/>
        </p:nvGraphicFramePr>
        <p:xfrm>
          <a:off x="900113" y="4373563"/>
          <a:ext cx="3584575" cy="1004887"/>
        </p:xfrm>
        <a:graphic>
          <a:graphicData uri="http://schemas.openxmlformats.org/presentationml/2006/ole">
            <mc:AlternateContent xmlns:mc="http://schemas.openxmlformats.org/markup-compatibility/2006">
              <mc:Choice xmlns:v="urn:schemas-microsoft-com:vml" Requires="v">
                <p:oleObj spid="_x0000_s18475" name="公式" r:id="rId5" imgW="1586811" imgH="444307" progId="Equation.3">
                  <p:embed/>
                </p:oleObj>
              </mc:Choice>
              <mc:Fallback>
                <p:oleObj name="公式" r:id="rId5" imgW="1586811" imgH="444307" progId="Equation.3">
                  <p:embed/>
                  <p:pic>
                    <p:nvPicPr>
                      <p:cNvPr id="0" name="Object 1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00113" y="4373563"/>
                        <a:ext cx="3584575" cy="10048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pSp>
        <p:nvGrpSpPr>
          <p:cNvPr id="54286" name="Group 14">
            <a:extLst>
              <a:ext uri="{FF2B5EF4-FFF2-40B4-BE49-F238E27FC236}">
                <a16:creationId xmlns:a16="http://schemas.microsoft.com/office/drawing/2014/main" id="{42C96275-4548-4B72-961C-7533AE262455}"/>
              </a:ext>
            </a:extLst>
          </p:cNvPr>
          <p:cNvGrpSpPr>
            <a:grpSpLocks/>
          </p:cNvGrpSpPr>
          <p:nvPr/>
        </p:nvGrpSpPr>
        <p:grpSpPr bwMode="auto">
          <a:xfrm>
            <a:off x="4643438" y="4103688"/>
            <a:ext cx="381000" cy="914400"/>
            <a:chOff x="2880" y="2208"/>
            <a:chExt cx="240" cy="576"/>
          </a:xfrm>
        </p:grpSpPr>
        <p:sp>
          <p:nvSpPr>
            <p:cNvPr id="18462" name="AutoShape 15">
              <a:extLst>
                <a:ext uri="{FF2B5EF4-FFF2-40B4-BE49-F238E27FC236}">
                  <a16:creationId xmlns:a16="http://schemas.microsoft.com/office/drawing/2014/main" id="{21228A03-CB2A-49D6-851D-E4257EF47DAF}"/>
                </a:ext>
              </a:extLst>
            </p:cNvPr>
            <p:cNvSpPr>
              <a:spLocks/>
            </p:cNvSpPr>
            <p:nvPr/>
          </p:nvSpPr>
          <p:spPr bwMode="auto">
            <a:xfrm>
              <a:off x="2880" y="2208"/>
              <a:ext cx="144" cy="576"/>
            </a:xfrm>
            <a:prstGeom prst="rightBrace">
              <a:avLst>
                <a:gd name="adj1" fmla="val 33333"/>
                <a:gd name="adj2" fmla="val 50000"/>
              </a:avLst>
            </a:pr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endParaRPr lang="zh-CN" altLang="en-US"/>
            </a:p>
          </p:txBody>
        </p:sp>
        <p:sp>
          <p:nvSpPr>
            <p:cNvPr id="18463" name="Line 16">
              <a:extLst>
                <a:ext uri="{FF2B5EF4-FFF2-40B4-BE49-F238E27FC236}">
                  <a16:creationId xmlns:a16="http://schemas.microsoft.com/office/drawing/2014/main" id="{09697855-5DBE-48F7-874A-D3F25E91B96E}"/>
                </a:ext>
              </a:extLst>
            </p:cNvPr>
            <p:cNvSpPr>
              <a:spLocks noChangeShapeType="1"/>
            </p:cNvSpPr>
            <p:nvPr/>
          </p:nvSpPr>
          <p:spPr bwMode="auto">
            <a:xfrm>
              <a:off x="3024" y="2496"/>
              <a:ext cx="96"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graphicFrame>
        <p:nvGraphicFramePr>
          <p:cNvPr id="54289" name="Object 17">
            <a:extLst>
              <a:ext uri="{FF2B5EF4-FFF2-40B4-BE49-F238E27FC236}">
                <a16:creationId xmlns:a16="http://schemas.microsoft.com/office/drawing/2014/main" id="{32301164-B834-4A79-98F2-B42F7AC6C515}"/>
              </a:ext>
            </a:extLst>
          </p:cNvPr>
          <p:cNvGraphicFramePr>
            <a:graphicFrameLocks noChangeAspect="1"/>
          </p:cNvGraphicFramePr>
          <p:nvPr/>
        </p:nvGraphicFramePr>
        <p:xfrm>
          <a:off x="5326063" y="3995738"/>
          <a:ext cx="1477962" cy="1050925"/>
        </p:xfrm>
        <a:graphic>
          <a:graphicData uri="http://schemas.openxmlformats.org/presentationml/2006/ole">
            <mc:AlternateContent xmlns:mc="http://schemas.openxmlformats.org/markup-compatibility/2006">
              <mc:Choice xmlns:v="urn:schemas-microsoft-com:vml" Requires="v">
                <p:oleObj spid="_x0000_s18476" name="公式" r:id="rId7" imgW="571252" imgH="406224" progId="Equation.3">
                  <p:embed/>
                </p:oleObj>
              </mc:Choice>
              <mc:Fallback>
                <p:oleObj name="公式" r:id="rId7" imgW="571252" imgH="406224" progId="Equation.3">
                  <p:embed/>
                  <p:pic>
                    <p:nvPicPr>
                      <p:cNvPr id="0" name="Object 17"/>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326063" y="3995738"/>
                        <a:ext cx="1477962" cy="10509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pSp>
        <p:nvGrpSpPr>
          <p:cNvPr id="54290" name="Group 18">
            <a:extLst>
              <a:ext uri="{FF2B5EF4-FFF2-40B4-BE49-F238E27FC236}">
                <a16:creationId xmlns:a16="http://schemas.microsoft.com/office/drawing/2014/main" id="{CA287CA4-A93B-4647-9F71-3841FD2D6BBB}"/>
              </a:ext>
            </a:extLst>
          </p:cNvPr>
          <p:cNvGrpSpPr>
            <a:grpSpLocks/>
          </p:cNvGrpSpPr>
          <p:nvPr/>
        </p:nvGrpSpPr>
        <p:grpSpPr bwMode="auto">
          <a:xfrm>
            <a:off x="925513" y="5445125"/>
            <a:ext cx="3575050" cy="1082675"/>
            <a:chOff x="583" y="3277"/>
            <a:chExt cx="2252" cy="682"/>
          </a:xfrm>
        </p:grpSpPr>
        <p:graphicFrame>
          <p:nvGraphicFramePr>
            <p:cNvPr id="18460" name="Object 19">
              <a:extLst>
                <a:ext uri="{FF2B5EF4-FFF2-40B4-BE49-F238E27FC236}">
                  <a16:creationId xmlns:a16="http://schemas.microsoft.com/office/drawing/2014/main" id="{34F02C1C-E5A3-4094-B4D0-CF5B330D3B95}"/>
                </a:ext>
              </a:extLst>
            </p:cNvPr>
            <p:cNvGraphicFramePr>
              <a:graphicFrameLocks noChangeAspect="1"/>
            </p:cNvGraphicFramePr>
            <p:nvPr/>
          </p:nvGraphicFramePr>
          <p:xfrm>
            <a:off x="583" y="3497"/>
            <a:ext cx="619" cy="296"/>
          </p:xfrm>
          <a:graphic>
            <a:graphicData uri="http://schemas.openxmlformats.org/presentationml/2006/ole">
              <mc:AlternateContent xmlns:mc="http://schemas.openxmlformats.org/markup-compatibility/2006">
                <mc:Choice xmlns:v="urn:schemas-microsoft-com:vml" Requires="v">
                  <p:oleObj spid="_x0000_s18477" name="公式" r:id="rId9" imgW="431613" imgH="190417" progId="Equation.3">
                    <p:embed/>
                  </p:oleObj>
                </mc:Choice>
                <mc:Fallback>
                  <p:oleObj name="公式" r:id="rId9" imgW="431613" imgH="190417" progId="Equation.3">
                    <p:embed/>
                    <p:pic>
                      <p:nvPicPr>
                        <p:cNvPr id="0" name="Object 19"/>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583" y="3497"/>
                          <a:ext cx="619" cy="29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18461" name="Object 20">
              <a:extLst>
                <a:ext uri="{FF2B5EF4-FFF2-40B4-BE49-F238E27FC236}">
                  <a16:creationId xmlns:a16="http://schemas.microsoft.com/office/drawing/2014/main" id="{EA85F8CF-BDD1-475E-8AAC-EAE34B501E2A}"/>
                </a:ext>
              </a:extLst>
            </p:cNvPr>
            <p:cNvGraphicFramePr>
              <a:graphicFrameLocks noChangeAspect="1"/>
            </p:cNvGraphicFramePr>
            <p:nvPr/>
          </p:nvGraphicFramePr>
          <p:xfrm>
            <a:off x="1195" y="3277"/>
            <a:ext cx="1640" cy="682"/>
          </p:xfrm>
          <a:graphic>
            <a:graphicData uri="http://schemas.openxmlformats.org/presentationml/2006/ole">
              <mc:AlternateContent xmlns:mc="http://schemas.openxmlformats.org/markup-compatibility/2006">
                <mc:Choice xmlns:v="urn:schemas-microsoft-com:vml" Requires="v">
                  <p:oleObj spid="_x0000_s18478" name="公式" r:id="rId11" imgW="1155199" imgH="444307" progId="Equation.3">
                    <p:embed/>
                  </p:oleObj>
                </mc:Choice>
                <mc:Fallback>
                  <p:oleObj name="公式" r:id="rId11" imgW="1155199" imgH="444307" progId="Equation.3">
                    <p:embed/>
                    <p:pic>
                      <p:nvPicPr>
                        <p:cNvPr id="0" name="Object 20"/>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195" y="3277"/>
                          <a:ext cx="1640" cy="68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pSp>
      <p:grpSp>
        <p:nvGrpSpPr>
          <p:cNvPr id="54293" name="Group 21">
            <a:extLst>
              <a:ext uri="{FF2B5EF4-FFF2-40B4-BE49-F238E27FC236}">
                <a16:creationId xmlns:a16="http://schemas.microsoft.com/office/drawing/2014/main" id="{CCBB2CD0-75F2-4638-9037-B3F730352EEA}"/>
              </a:ext>
            </a:extLst>
          </p:cNvPr>
          <p:cNvGrpSpPr>
            <a:grpSpLocks/>
          </p:cNvGrpSpPr>
          <p:nvPr/>
        </p:nvGrpSpPr>
        <p:grpSpPr bwMode="auto">
          <a:xfrm>
            <a:off x="4716463" y="5337175"/>
            <a:ext cx="3360737" cy="1216025"/>
            <a:chOff x="2976" y="2896"/>
            <a:chExt cx="1446" cy="508"/>
          </a:xfrm>
        </p:grpSpPr>
        <p:sp>
          <p:nvSpPr>
            <p:cNvPr id="18458" name="AutoShape 22">
              <a:extLst>
                <a:ext uri="{FF2B5EF4-FFF2-40B4-BE49-F238E27FC236}">
                  <a16:creationId xmlns:a16="http://schemas.microsoft.com/office/drawing/2014/main" id="{4222D249-3016-451C-87E6-52D341A6E677}"/>
                </a:ext>
              </a:extLst>
            </p:cNvPr>
            <p:cNvSpPr>
              <a:spLocks noChangeArrowheads="1"/>
            </p:cNvSpPr>
            <p:nvPr/>
          </p:nvSpPr>
          <p:spPr bwMode="auto">
            <a:xfrm>
              <a:off x="2976" y="3120"/>
              <a:ext cx="480" cy="96"/>
            </a:xfrm>
            <a:prstGeom prst="rightArrow">
              <a:avLst>
                <a:gd name="adj1" fmla="val 50000"/>
                <a:gd name="adj2" fmla="val 125000"/>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endParaRPr lang="zh-CN" altLang="en-US"/>
            </a:p>
          </p:txBody>
        </p:sp>
        <p:graphicFrame>
          <p:nvGraphicFramePr>
            <p:cNvPr id="18459" name="Object 23">
              <a:extLst>
                <a:ext uri="{FF2B5EF4-FFF2-40B4-BE49-F238E27FC236}">
                  <a16:creationId xmlns:a16="http://schemas.microsoft.com/office/drawing/2014/main" id="{F63D1FCB-20F6-4700-9590-A3FFAD798623}"/>
                </a:ext>
              </a:extLst>
            </p:cNvPr>
            <p:cNvGraphicFramePr>
              <a:graphicFrameLocks noChangeAspect="1"/>
            </p:cNvGraphicFramePr>
            <p:nvPr/>
          </p:nvGraphicFramePr>
          <p:xfrm>
            <a:off x="3641" y="2896"/>
            <a:ext cx="781" cy="508"/>
          </p:xfrm>
          <a:graphic>
            <a:graphicData uri="http://schemas.openxmlformats.org/presentationml/2006/ole">
              <mc:AlternateContent xmlns:mc="http://schemas.openxmlformats.org/markup-compatibility/2006">
                <mc:Choice xmlns:v="urn:schemas-microsoft-com:vml" Requires="v">
                  <p:oleObj spid="_x0000_s18479" name="公式" r:id="rId13" imgW="685502" imgH="444307" progId="Equation.3">
                    <p:embed/>
                  </p:oleObj>
                </mc:Choice>
                <mc:Fallback>
                  <p:oleObj name="公式" r:id="rId13" imgW="685502" imgH="444307" progId="Equation.3">
                    <p:embed/>
                    <p:pic>
                      <p:nvPicPr>
                        <p:cNvPr id="0" name="Object 23"/>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3641" y="2896"/>
                          <a:ext cx="781" cy="50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pSp>
      <p:grpSp>
        <p:nvGrpSpPr>
          <p:cNvPr id="54297" name="Group 25">
            <a:extLst>
              <a:ext uri="{FF2B5EF4-FFF2-40B4-BE49-F238E27FC236}">
                <a16:creationId xmlns:a16="http://schemas.microsoft.com/office/drawing/2014/main" id="{8303DA89-8E61-4738-B885-39DE1A822285}"/>
              </a:ext>
            </a:extLst>
          </p:cNvPr>
          <p:cNvGrpSpPr>
            <a:grpSpLocks/>
          </p:cNvGrpSpPr>
          <p:nvPr/>
        </p:nvGrpSpPr>
        <p:grpSpPr bwMode="auto">
          <a:xfrm>
            <a:off x="6084888" y="1773238"/>
            <a:ext cx="2182812" cy="1830387"/>
            <a:chOff x="4045" y="1551"/>
            <a:chExt cx="1375" cy="1153"/>
          </a:xfrm>
        </p:grpSpPr>
        <p:grpSp>
          <p:nvGrpSpPr>
            <p:cNvPr id="18446" name="Group 26">
              <a:extLst>
                <a:ext uri="{FF2B5EF4-FFF2-40B4-BE49-F238E27FC236}">
                  <a16:creationId xmlns:a16="http://schemas.microsoft.com/office/drawing/2014/main" id="{DFC16376-7804-4C05-A250-142881786E51}"/>
                </a:ext>
              </a:extLst>
            </p:cNvPr>
            <p:cNvGrpSpPr>
              <a:grpSpLocks/>
            </p:cNvGrpSpPr>
            <p:nvPr/>
          </p:nvGrpSpPr>
          <p:grpSpPr bwMode="auto">
            <a:xfrm>
              <a:off x="4045" y="1551"/>
              <a:ext cx="1375" cy="1153"/>
              <a:chOff x="4045" y="1551"/>
              <a:chExt cx="1375" cy="1153"/>
            </a:xfrm>
          </p:grpSpPr>
          <p:grpSp>
            <p:nvGrpSpPr>
              <p:cNvPr id="18449" name="Group 27">
                <a:extLst>
                  <a:ext uri="{FF2B5EF4-FFF2-40B4-BE49-F238E27FC236}">
                    <a16:creationId xmlns:a16="http://schemas.microsoft.com/office/drawing/2014/main" id="{983AD11A-3FFE-4751-BD63-E97B6B417FF9}"/>
                  </a:ext>
                </a:extLst>
              </p:cNvPr>
              <p:cNvGrpSpPr>
                <a:grpSpLocks/>
              </p:cNvGrpSpPr>
              <p:nvPr/>
            </p:nvGrpSpPr>
            <p:grpSpPr bwMode="auto">
              <a:xfrm>
                <a:off x="4240" y="1570"/>
                <a:ext cx="1180" cy="1134"/>
                <a:chOff x="1020" y="1706"/>
                <a:chExt cx="1180" cy="1134"/>
              </a:xfrm>
            </p:grpSpPr>
            <p:sp>
              <p:nvSpPr>
                <p:cNvPr id="18452" name="Oval 28" descr="大纸屑">
                  <a:extLst>
                    <a:ext uri="{FF2B5EF4-FFF2-40B4-BE49-F238E27FC236}">
                      <a16:creationId xmlns:a16="http://schemas.microsoft.com/office/drawing/2014/main" id="{398B5165-01E3-4512-AB89-543AD995C8E3}"/>
                    </a:ext>
                  </a:extLst>
                </p:cNvPr>
                <p:cNvSpPr>
                  <a:spLocks noChangeArrowheads="1"/>
                </p:cNvSpPr>
                <p:nvPr/>
              </p:nvSpPr>
              <p:spPr bwMode="auto">
                <a:xfrm>
                  <a:off x="1020" y="1706"/>
                  <a:ext cx="1180" cy="1134"/>
                </a:xfrm>
                <a:prstGeom prst="ellipse">
                  <a:avLst/>
                </a:prstGeom>
                <a:blipFill dpi="0" rotWithShape="0">
                  <a:blip r:embed="rId15"/>
                  <a:srcRect/>
                  <a:tile tx="0" ty="0" sx="100000" sy="100000" flip="none" algn="tl"/>
                </a:blip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endParaRPr lang="zh-CN" altLang="en-US"/>
                </a:p>
              </p:txBody>
            </p:sp>
            <p:sp>
              <p:nvSpPr>
                <p:cNvPr id="18453" name="Oval 29" descr="大纸屑">
                  <a:extLst>
                    <a:ext uri="{FF2B5EF4-FFF2-40B4-BE49-F238E27FC236}">
                      <a16:creationId xmlns:a16="http://schemas.microsoft.com/office/drawing/2014/main" id="{078FE611-AC9C-4540-A8B5-74F25E98CB6A}"/>
                    </a:ext>
                  </a:extLst>
                </p:cNvPr>
                <p:cNvSpPr>
                  <a:spLocks noChangeArrowheads="1"/>
                </p:cNvSpPr>
                <p:nvPr/>
              </p:nvSpPr>
              <p:spPr bwMode="auto">
                <a:xfrm>
                  <a:off x="1215" y="1920"/>
                  <a:ext cx="771" cy="726"/>
                </a:xfrm>
                <a:prstGeom prst="ellipse">
                  <a:avLst/>
                </a:prstGeom>
                <a:blipFill dpi="0" rotWithShape="0">
                  <a:blip r:embed="rId15"/>
                  <a:srcRect/>
                  <a:tile tx="0" ty="0" sx="100000" sy="100000" flip="none" algn="tl"/>
                </a:blipFill>
                <a:ln w="9525">
                  <a:solidFill>
                    <a:schemeClr val="tx1"/>
                  </a:solidFill>
                  <a:prstDash val="dash"/>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endParaRPr lang="zh-CN" altLang="en-US"/>
                </a:p>
              </p:txBody>
            </p:sp>
            <p:sp>
              <p:nvSpPr>
                <p:cNvPr id="18454" name="Line 30">
                  <a:extLst>
                    <a:ext uri="{FF2B5EF4-FFF2-40B4-BE49-F238E27FC236}">
                      <a16:creationId xmlns:a16="http://schemas.microsoft.com/office/drawing/2014/main" id="{C6BE2E41-6807-4D52-801C-AA2CA3661D90}"/>
                    </a:ext>
                  </a:extLst>
                </p:cNvPr>
                <p:cNvSpPr>
                  <a:spLocks noChangeShapeType="1"/>
                </p:cNvSpPr>
                <p:nvPr/>
              </p:nvSpPr>
              <p:spPr bwMode="auto">
                <a:xfrm>
                  <a:off x="1610" y="2296"/>
                  <a:ext cx="590"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aphicFrame>
              <p:nvGraphicFramePr>
                <p:cNvPr id="18455" name="Object 31">
                  <a:extLst>
                    <a:ext uri="{FF2B5EF4-FFF2-40B4-BE49-F238E27FC236}">
                      <a16:creationId xmlns:a16="http://schemas.microsoft.com/office/drawing/2014/main" id="{733017F4-BF4C-423F-B659-29F2996D1DD2}"/>
                    </a:ext>
                  </a:extLst>
                </p:cNvPr>
                <p:cNvGraphicFramePr>
                  <a:graphicFrameLocks noChangeAspect="1"/>
                </p:cNvGraphicFramePr>
                <p:nvPr/>
              </p:nvGraphicFramePr>
              <p:xfrm>
                <a:off x="1882" y="2024"/>
                <a:ext cx="233" cy="233"/>
              </p:xfrm>
              <a:graphic>
                <a:graphicData uri="http://schemas.openxmlformats.org/presentationml/2006/ole">
                  <mc:AlternateContent xmlns:mc="http://schemas.openxmlformats.org/markup-compatibility/2006">
                    <mc:Choice xmlns:v="urn:schemas-microsoft-com:vml" Requires="v">
                      <p:oleObj spid="_x0000_s18480" name="公式" r:id="rId16" imgW="164885" imgH="164885" progId="Equation.3">
                        <p:embed/>
                      </p:oleObj>
                    </mc:Choice>
                    <mc:Fallback>
                      <p:oleObj name="公式" r:id="rId16" imgW="164885" imgH="164885" progId="Equation.3">
                        <p:embed/>
                        <p:pic>
                          <p:nvPicPr>
                            <p:cNvPr id="0" name="Object 31"/>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1882" y="2024"/>
                              <a:ext cx="233" cy="23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18456" name="Object 32">
                  <a:extLst>
                    <a:ext uri="{FF2B5EF4-FFF2-40B4-BE49-F238E27FC236}">
                      <a16:creationId xmlns:a16="http://schemas.microsoft.com/office/drawing/2014/main" id="{501EF3FE-DC46-4CBA-BD1A-BC514D7F08EF}"/>
                    </a:ext>
                  </a:extLst>
                </p:cNvPr>
                <p:cNvGraphicFramePr>
                  <a:graphicFrameLocks noChangeAspect="1"/>
                </p:cNvGraphicFramePr>
                <p:nvPr/>
              </p:nvGraphicFramePr>
              <p:xfrm>
                <a:off x="1429" y="2115"/>
                <a:ext cx="202" cy="283"/>
              </p:xfrm>
              <a:graphic>
                <a:graphicData uri="http://schemas.openxmlformats.org/presentationml/2006/ole">
                  <mc:AlternateContent xmlns:mc="http://schemas.openxmlformats.org/markup-compatibility/2006">
                    <mc:Choice xmlns:v="urn:schemas-microsoft-com:vml" Requires="v">
                      <p:oleObj spid="_x0000_s18481" name="公式" r:id="rId18" imgW="126725" imgH="177415" progId="Equation.3">
                        <p:embed/>
                      </p:oleObj>
                    </mc:Choice>
                    <mc:Fallback>
                      <p:oleObj name="公式" r:id="rId18" imgW="126725" imgH="177415" progId="Equation.3">
                        <p:embed/>
                        <p:pic>
                          <p:nvPicPr>
                            <p:cNvPr id="0" name="Object 32"/>
                            <p:cNvPicPr>
                              <a:picLocks noChangeAspect="1" noChangeArrowheads="1"/>
                            </p:cNvPicPr>
                            <p:nvPr/>
                          </p:nvPicPr>
                          <p:blipFill>
                            <a:blip r:embed="rId19">
                              <a:extLst>
                                <a:ext uri="{28A0092B-C50C-407E-A947-70E740481C1C}">
                                  <a14:useLocalDpi xmlns:a14="http://schemas.microsoft.com/office/drawing/2010/main" val="0"/>
                                </a:ext>
                              </a:extLst>
                            </a:blip>
                            <a:srcRect/>
                            <a:stretch>
                              <a:fillRect/>
                            </a:stretch>
                          </p:blipFill>
                          <p:spPr bwMode="auto">
                            <a:xfrm>
                              <a:off x="1429" y="2115"/>
                              <a:ext cx="202" cy="28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18457" name="Object 33">
                  <a:extLst>
                    <a:ext uri="{FF2B5EF4-FFF2-40B4-BE49-F238E27FC236}">
                      <a16:creationId xmlns:a16="http://schemas.microsoft.com/office/drawing/2014/main" id="{D4944A26-A96F-41B3-B5BF-3C09140D7909}"/>
                    </a:ext>
                  </a:extLst>
                </p:cNvPr>
                <p:cNvGraphicFramePr>
                  <a:graphicFrameLocks noChangeAspect="1"/>
                </p:cNvGraphicFramePr>
                <p:nvPr/>
              </p:nvGraphicFramePr>
              <p:xfrm>
                <a:off x="1565" y="2432"/>
                <a:ext cx="296" cy="386"/>
              </p:xfrm>
              <a:graphic>
                <a:graphicData uri="http://schemas.openxmlformats.org/presentationml/2006/ole">
                  <mc:AlternateContent xmlns:mc="http://schemas.openxmlformats.org/markup-compatibility/2006">
                    <mc:Choice xmlns:v="urn:schemas-microsoft-com:vml" Requires="v">
                      <p:oleObj spid="_x0000_s18482" name="公式" r:id="rId20" imgW="164885" imgH="215619" progId="Equation.3">
                        <p:embed/>
                      </p:oleObj>
                    </mc:Choice>
                    <mc:Fallback>
                      <p:oleObj name="公式" r:id="rId20" imgW="164885" imgH="215619" progId="Equation.3">
                        <p:embed/>
                        <p:pic>
                          <p:nvPicPr>
                            <p:cNvPr id="0" name="Object 33"/>
                            <p:cNvPicPr>
                              <a:picLocks noChangeAspect="1" noChangeArrowheads="1"/>
                            </p:cNvPicPr>
                            <p:nvPr/>
                          </p:nvPicPr>
                          <p:blipFill>
                            <a:blip r:embed="rId21">
                              <a:extLst>
                                <a:ext uri="{28A0092B-C50C-407E-A947-70E740481C1C}">
                                  <a14:useLocalDpi xmlns:a14="http://schemas.microsoft.com/office/drawing/2010/main" val="0"/>
                                </a:ext>
                              </a:extLst>
                            </a:blip>
                            <a:srcRect/>
                            <a:stretch>
                              <a:fillRect/>
                            </a:stretch>
                          </p:blipFill>
                          <p:spPr bwMode="auto">
                            <a:xfrm>
                              <a:off x="1565" y="2432"/>
                              <a:ext cx="296" cy="38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pSp>
          <p:sp>
            <p:nvSpPr>
              <p:cNvPr id="18450" name="Text Box 34">
                <a:extLst>
                  <a:ext uri="{FF2B5EF4-FFF2-40B4-BE49-F238E27FC236}">
                    <a16:creationId xmlns:a16="http://schemas.microsoft.com/office/drawing/2014/main" id="{DFDD761D-9713-40F5-B5BF-BB49B3BB96D3}"/>
                  </a:ext>
                </a:extLst>
              </p:cNvPr>
              <p:cNvSpPr txBox="1">
                <a:spLocks noChangeArrowheads="1"/>
              </p:cNvSpPr>
              <p:nvPr/>
            </p:nvSpPr>
            <p:spPr bwMode="auto">
              <a:xfrm>
                <a:off x="4045" y="1551"/>
                <a:ext cx="241"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spcBef>
                    <a:spcPct val="0"/>
                  </a:spcBef>
                  <a:buFontTx/>
                  <a:buNone/>
                </a:pPr>
                <a:r>
                  <a:rPr lang="en-US" altLang="zh-CN" sz="2800" i="1"/>
                  <a:t>S</a:t>
                </a:r>
                <a:endParaRPr kumimoji="0" lang="en-US" altLang="zh-CN" sz="2800" b="0"/>
              </a:p>
            </p:txBody>
          </p:sp>
          <p:sp>
            <p:nvSpPr>
              <p:cNvPr id="18451" name="Line 35">
                <a:extLst>
                  <a:ext uri="{FF2B5EF4-FFF2-40B4-BE49-F238E27FC236}">
                    <a16:creationId xmlns:a16="http://schemas.microsoft.com/office/drawing/2014/main" id="{081AEB11-E2DD-4BEC-9530-CEA0839AF5C9}"/>
                  </a:ext>
                </a:extLst>
              </p:cNvPr>
              <p:cNvSpPr>
                <a:spLocks noChangeShapeType="1"/>
              </p:cNvSpPr>
              <p:nvPr/>
            </p:nvSpPr>
            <p:spPr bwMode="auto">
              <a:xfrm>
                <a:off x="4241" y="1797"/>
                <a:ext cx="272" cy="13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sp>
          <p:nvSpPr>
            <p:cNvPr id="18447" name="Line 36">
              <a:extLst>
                <a:ext uri="{FF2B5EF4-FFF2-40B4-BE49-F238E27FC236}">
                  <a16:creationId xmlns:a16="http://schemas.microsoft.com/office/drawing/2014/main" id="{23BF0F3E-7827-44C9-BDAD-381D5E8D26A7}"/>
                </a:ext>
              </a:extLst>
            </p:cNvPr>
            <p:cNvSpPr>
              <a:spLocks noChangeShapeType="1"/>
            </p:cNvSpPr>
            <p:nvPr/>
          </p:nvSpPr>
          <p:spPr bwMode="auto">
            <a:xfrm flipV="1">
              <a:off x="4830" y="1797"/>
              <a:ext cx="182" cy="363"/>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aphicFrame>
          <p:nvGraphicFramePr>
            <p:cNvPr id="18448" name="Object 37">
              <a:extLst>
                <a:ext uri="{FF2B5EF4-FFF2-40B4-BE49-F238E27FC236}">
                  <a16:creationId xmlns:a16="http://schemas.microsoft.com/office/drawing/2014/main" id="{B3621AF1-2EB0-4914-B107-E39C02F25D27}"/>
                </a:ext>
              </a:extLst>
            </p:cNvPr>
            <p:cNvGraphicFramePr>
              <a:graphicFrameLocks noChangeAspect="1"/>
            </p:cNvGraphicFramePr>
            <p:nvPr/>
          </p:nvGraphicFramePr>
          <p:xfrm>
            <a:off x="4740" y="1797"/>
            <a:ext cx="199" cy="221"/>
          </p:xfrm>
          <a:graphic>
            <a:graphicData uri="http://schemas.openxmlformats.org/presentationml/2006/ole">
              <mc:AlternateContent xmlns:mc="http://schemas.openxmlformats.org/markup-compatibility/2006">
                <mc:Choice xmlns:v="urn:schemas-microsoft-com:vml" Requires="v">
                  <p:oleObj spid="_x0000_s18483" name="公式" r:id="rId22" imgW="114102" imgH="126780" progId="Equation.3">
                    <p:embed/>
                  </p:oleObj>
                </mc:Choice>
                <mc:Fallback>
                  <p:oleObj name="公式" r:id="rId22" imgW="114102" imgH="126780" progId="Equation.3">
                    <p:embed/>
                    <p:pic>
                      <p:nvPicPr>
                        <p:cNvPr id="0" name="Object 37"/>
                        <p:cNvPicPr>
                          <a:picLocks noChangeAspect="1" noChangeArrowheads="1"/>
                        </p:cNvPicPr>
                        <p:nvPr/>
                      </p:nvPicPr>
                      <p:blipFill>
                        <a:blip r:embed="rId23">
                          <a:extLst>
                            <a:ext uri="{28A0092B-C50C-407E-A947-70E740481C1C}">
                              <a14:useLocalDpi xmlns:a14="http://schemas.microsoft.com/office/drawing/2010/main" val="0"/>
                            </a:ext>
                          </a:extLst>
                        </a:blip>
                        <a:srcRect/>
                        <a:stretch>
                          <a:fillRect/>
                        </a:stretch>
                      </p:blipFill>
                      <p:spPr bwMode="auto">
                        <a:xfrm>
                          <a:off x="4740" y="1797"/>
                          <a:ext cx="199" cy="22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54297"/>
                                        </p:tgtEl>
                                        <p:attrNameLst>
                                          <p:attrName>style.visibility</p:attrName>
                                        </p:attrNameLst>
                                      </p:cBhvr>
                                      <p:to>
                                        <p:strVal val="visible"/>
                                      </p:to>
                                    </p:set>
                                    <p:animEffect transition="in" filter="wipe(left)">
                                      <p:cBhvr>
                                        <p:cTn id="7" dur="500"/>
                                        <p:tgtEl>
                                          <p:spTgt spid="5429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54281"/>
                                        </p:tgtEl>
                                        <p:attrNameLst>
                                          <p:attrName>style.visibility</p:attrName>
                                        </p:attrNameLst>
                                      </p:cBhvr>
                                      <p:to>
                                        <p:strVal val="visible"/>
                                      </p:to>
                                    </p:set>
                                    <p:animEffect transition="in" filter="wipe(left)">
                                      <p:cBhvr>
                                        <p:cTn id="12" dur="500"/>
                                        <p:tgtEl>
                                          <p:spTgt spid="54281"/>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54282"/>
                                        </p:tgtEl>
                                        <p:attrNameLst>
                                          <p:attrName>style.visibility</p:attrName>
                                        </p:attrNameLst>
                                      </p:cBhvr>
                                      <p:to>
                                        <p:strVal val="visible"/>
                                      </p:to>
                                    </p:set>
                                    <p:animEffect transition="in" filter="wipe(left)">
                                      <p:cBhvr>
                                        <p:cTn id="17" dur="500"/>
                                        <p:tgtEl>
                                          <p:spTgt spid="54282"/>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54283"/>
                                        </p:tgtEl>
                                        <p:attrNameLst>
                                          <p:attrName>style.visibility</p:attrName>
                                        </p:attrNameLst>
                                      </p:cBhvr>
                                      <p:to>
                                        <p:strVal val="visible"/>
                                      </p:to>
                                    </p:set>
                                    <p:animEffect transition="in" filter="wipe(left)">
                                      <p:cBhvr>
                                        <p:cTn id="22" dur="500"/>
                                        <p:tgtEl>
                                          <p:spTgt spid="54283"/>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8" fill="hold" nodeType="clickEffect">
                                  <p:stCondLst>
                                    <p:cond delay="0"/>
                                  </p:stCondLst>
                                  <p:childTnLst>
                                    <p:set>
                                      <p:cBhvr>
                                        <p:cTn id="26" dur="1" fill="hold">
                                          <p:stCondLst>
                                            <p:cond delay="0"/>
                                          </p:stCondLst>
                                        </p:cTn>
                                        <p:tgtEl>
                                          <p:spTgt spid="54284"/>
                                        </p:tgtEl>
                                        <p:attrNameLst>
                                          <p:attrName>style.visibility</p:attrName>
                                        </p:attrNameLst>
                                      </p:cBhvr>
                                      <p:to>
                                        <p:strVal val="visible"/>
                                      </p:to>
                                    </p:set>
                                    <p:animEffect transition="in" filter="wipe(left)">
                                      <p:cBhvr>
                                        <p:cTn id="27" dur="500"/>
                                        <p:tgtEl>
                                          <p:spTgt spid="54284"/>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22" presetClass="entr" presetSubtype="8" fill="hold" nodeType="clickEffect">
                                  <p:stCondLst>
                                    <p:cond delay="0"/>
                                  </p:stCondLst>
                                  <p:childTnLst>
                                    <p:set>
                                      <p:cBhvr>
                                        <p:cTn id="31" dur="1" fill="hold">
                                          <p:stCondLst>
                                            <p:cond delay="0"/>
                                          </p:stCondLst>
                                        </p:cTn>
                                        <p:tgtEl>
                                          <p:spTgt spid="54285"/>
                                        </p:tgtEl>
                                        <p:attrNameLst>
                                          <p:attrName>style.visibility</p:attrName>
                                        </p:attrNameLst>
                                      </p:cBhvr>
                                      <p:to>
                                        <p:strVal val="visible"/>
                                      </p:to>
                                    </p:set>
                                    <p:animEffect transition="in" filter="wipe(left)">
                                      <p:cBhvr>
                                        <p:cTn id="32" dur="500"/>
                                        <p:tgtEl>
                                          <p:spTgt spid="54285"/>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22" presetClass="entr" presetSubtype="8" fill="hold" nodeType="clickEffect">
                                  <p:stCondLst>
                                    <p:cond delay="0"/>
                                  </p:stCondLst>
                                  <p:childTnLst>
                                    <p:set>
                                      <p:cBhvr>
                                        <p:cTn id="36" dur="1" fill="hold">
                                          <p:stCondLst>
                                            <p:cond delay="0"/>
                                          </p:stCondLst>
                                        </p:cTn>
                                        <p:tgtEl>
                                          <p:spTgt spid="54286"/>
                                        </p:tgtEl>
                                        <p:attrNameLst>
                                          <p:attrName>style.visibility</p:attrName>
                                        </p:attrNameLst>
                                      </p:cBhvr>
                                      <p:to>
                                        <p:strVal val="visible"/>
                                      </p:to>
                                    </p:set>
                                    <p:animEffect transition="in" filter="wipe(left)">
                                      <p:cBhvr>
                                        <p:cTn id="37" dur="500"/>
                                        <p:tgtEl>
                                          <p:spTgt spid="54286"/>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22" presetClass="entr" presetSubtype="8" fill="hold" nodeType="clickEffect">
                                  <p:stCondLst>
                                    <p:cond delay="0"/>
                                  </p:stCondLst>
                                  <p:childTnLst>
                                    <p:set>
                                      <p:cBhvr>
                                        <p:cTn id="41" dur="1" fill="hold">
                                          <p:stCondLst>
                                            <p:cond delay="0"/>
                                          </p:stCondLst>
                                        </p:cTn>
                                        <p:tgtEl>
                                          <p:spTgt spid="54289"/>
                                        </p:tgtEl>
                                        <p:attrNameLst>
                                          <p:attrName>style.visibility</p:attrName>
                                        </p:attrNameLst>
                                      </p:cBhvr>
                                      <p:to>
                                        <p:strVal val="visible"/>
                                      </p:to>
                                    </p:set>
                                    <p:animEffect transition="in" filter="wipe(left)">
                                      <p:cBhvr>
                                        <p:cTn id="42" dur="500"/>
                                        <p:tgtEl>
                                          <p:spTgt spid="54289"/>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22" presetClass="entr" presetSubtype="8" fill="hold" nodeType="clickEffect">
                                  <p:stCondLst>
                                    <p:cond delay="0"/>
                                  </p:stCondLst>
                                  <p:childTnLst>
                                    <p:set>
                                      <p:cBhvr>
                                        <p:cTn id="46" dur="1" fill="hold">
                                          <p:stCondLst>
                                            <p:cond delay="0"/>
                                          </p:stCondLst>
                                        </p:cTn>
                                        <p:tgtEl>
                                          <p:spTgt spid="54290"/>
                                        </p:tgtEl>
                                        <p:attrNameLst>
                                          <p:attrName>style.visibility</p:attrName>
                                        </p:attrNameLst>
                                      </p:cBhvr>
                                      <p:to>
                                        <p:strVal val="visible"/>
                                      </p:to>
                                    </p:set>
                                    <p:animEffect transition="in" filter="wipe(left)">
                                      <p:cBhvr>
                                        <p:cTn id="47" dur="500"/>
                                        <p:tgtEl>
                                          <p:spTgt spid="54290"/>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22" presetClass="entr" presetSubtype="8" fill="hold" nodeType="clickEffect">
                                  <p:stCondLst>
                                    <p:cond delay="0"/>
                                  </p:stCondLst>
                                  <p:childTnLst>
                                    <p:set>
                                      <p:cBhvr>
                                        <p:cTn id="51" dur="1" fill="hold">
                                          <p:stCondLst>
                                            <p:cond delay="0"/>
                                          </p:stCondLst>
                                        </p:cTn>
                                        <p:tgtEl>
                                          <p:spTgt spid="54293"/>
                                        </p:tgtEl>
                                        <p:attrNameLst>
                                          <p:attrName>style.visibility</p:attrName>
                                        </p:attrNameLst>
                                      </p:cBhvr>
                                      <p:to>
                                        <p:strVal val="visible"/>
                                      </p:to>
                                    </p:set>
                                    <p:animEffect transition="in" filter="wipe(left)">
                                      <p:cBhvr>
                                        <p:cTn id="52" dur="500"/>
                                        <p:tgtEl>
                                          <p:spTgt spid="542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281" grpId="0" autoUpdateAnimBg="0"/>
      <p:bldP spid="54282" grpId="0" autoUpdateAnimBg="0"/>
      <p:bldP spid="54283" grpId="0"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灯片编号占位符 3">
            <a:extLst>
              <a:ext uri="{FF2B5EF4-FFF2-40B4-BE49-F238E27FC236}">
                <a16:creationId xmlns:a16="http://schemas.microsoft.com/office/drawing/2014/main" id="{1107169C-7D77-40F8-A975-290A4E5BB61A}"/>
              </a:ext>
            </a:extLst>
          </p:cNvPr>
          <p:cNvSpPr>
            <a:spLocks noGrp="1"/>
          </p:cNvSpPr>
          <p:nvPr>
            <p:ph type="sldNum" sz="quarter" idx="12"/>
          </p:nvPr>
        </p:nvSpPr>
        <p:spPr>
          <a:noFill/>
        </p:spPr>
        <p:txBody>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spcBef>
                <a:spcPct val="0"/>
              </a:spcBef>
              <a:buFontTx/>
              <a:buNone/>
            </a:pPr>
            <a:fld id="{D8354102-33F1-462C-8568-83524A2AB346}" type="slidenum">
              <a:rPr lang="en-US" altLang="zh-CN" sz="1400" smtClean="0"/>
              <a:pPr>
                <a:spcBef>
                  <a:spcPct val="0"/>
                </a:spcBef>
                <a:buFontTx/>
                <a:buNone/>
              </a:pPr>
              <a:t>17</a:t>
            </a:fld>
            <a:endParaRPr lang="en-US" altLang="zh-CN" sz="1400"/>
          </a:p>
        </p:txBody>
      </p:sp>
      <p:grpSp>
        <p:nvGrpSpPr>
          <p:cNvPr id="55298" name="Group 2">
            <a:extLst>
              <a:ext uri="{FF2B5EF4-FFF2-40B4-BE49-F238E27FC236}">
                <a16:creationId xmlns:a16="http://schemas.microsoft.com/office/drawing/2014/main" id="{BDE4BDCB-DACE-4556-8CE8-730D69C2FB47}"/>
              </a:ext>
            </a:extLst>
          </p:cNvPr>
          <p:cNvGrpSpPr>
            <a:grpSpLocks/>
          </p:cNvGrpSpPr>
          <p:nvPr/>
        </p:nvGrpSpPr>
        <p:grpSpPr bwMode="auto">
          <a:xfrm>
            <a:off x="4787900" y="1412875"/>
            <a:ext cx="2786063" cy="1114425"/>
            <a:chOff x="3016" y="890"/>
            <a:chExt cx="1755" cy="702"/>
          </a:xfrm>
        </p:grpSpPr>
        <p:graphicFrame>
          <p:nvGraphicFramePr>
            <p:cNvPr id="19474" name="Object 3">
              <a:extLst>
                <a:ext uri="{FF2B5EF4-FFF2-40B4-BE49-F238E27FC236}">
                  <a16:creationId xmlns:a16="http://schemas.microsoft.com/office/drawing/2014/main" id="{114B2E26-C2E9-48D1-92B5-10D292717A39}"/>
                </a:ext>
              </a:extLst>
            </p:cNvPr>
            <p:cNvGraphicFramePr>
              <a:graphicFrameLocks noChangeAspect="1"/>
            </p:cNvGraphicFramePr>
            <p:nvPr/>
          </p:nvGraphicFramePr>
          <p:xfrm>
            <a:off x="3696" y="890"/>
            <a:ext cx="1075" cy="702"/>
          </p:xfrm>
          <a:graphic>
            <a:graphicData uri="http://schemas.openxmlformats.org/presentationml/2006/ole">
              <mc:AlternateContent xmlns:mc="http://schemas.openxmlformats.org/markup-compatibility/2006">
                <mc:Choice xmlns:v="urn:schemas-microsoft-com:vml" Requires="v">
                  <p:oleObj spid="_x0000_s19485" name="公式" r:id="rId3" imgW="698500" imgH="457200" progId="Equation.3">
                    <p:embed/>
                  </p:oleObj>
                </mc:Choice>
                <mc:Fallback>
                  <p:oleObj name="公式" r:id="rId3" imgW="698500" imgH="457200" progId="Equation.3">
                    <p:embed/>
                    <p:pic>
                      <p:nvPicPr>
                        <p:cNvPr id="0"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96" y="890"/>
                          <a:ext cx="1075" cy="70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9475" name="AutoShape 4">
              <a:extLst>
                <a:ext uri="{FF2B5EF4-FFF2-40B4-BE49-F238E27FC236}">
                  <a16:creationId xmlns:a16="http://schemas.microsoft.com/office/drawing/2014/main" id="{4805A027-EA1C-4BA4-BF87-B30B7203A255}"/>
                </a:ext>
              </a:extLst>
            </p:cNvPr>
            <p:cNvSpPr>
              <a:spLocks noChangeArrowheads="1"/>
            </p:cNvSpPr>
            <p:nvPr/>
          </p:nvSpPr>
          <p:spPr bwMode="auto">
            <a:xfrm>
              <a:off x="3016" y="1207"/>
              <a:ext cx="480" cy="96"/>
            </a:xfrm>
            <a:prstGeom prst="rightArrow">
              <a:avLst>
                <a:gd name="adj1" fmla="val 50000"/>
                <a:gd name="adj2" fmla="val 125000"/>
              </a:avLst>
            </a:prstGeom>
            <a:solidFill>
              <a:srgbClr val="FB53C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endParaRPr lang="zh-CN" altLang="en-US"/>
            </a:p>
          </p:txBody>
        </p:sp>
      </p:grpSp>
      <p:grpSp>
        <p:nvGrpSpPr>
          <p:cNvPr id="55301" name="Group 5">
            <a:extLst>
              <a:ext uri="{FF2B5EF4-FFF2-40B4-BE49-F238E27FC236}">
                <a16:creationId xmlns:a16="http://schemas.microsoft.com/office/drawing/2014/main" id="{2F75F1DF-4737-4ACD-830E-3EB5334FE81E}"/>
              </a:ext>
            </a:extLst>
          </p:cNvPr>
          <p:cNvGrpSpPr>
            <a:grpSpLocks/>
          </p:cNvGrpSpPr>
          <p:nvPr/>
        </p:nvGrpSpPr>
        <p:grpSpPr bwMode="auto">
          <a:xfrm>
            <a:off x="1476375" y="1536700"/>
            <a:ext cx="2951163" cy="901700"/>
            <a:chOff x="930" y="968"/>
            <a:chExt cx="1859" cy="602"/>
          </a:xfrm>
        </p:grpSpPr>
        <p:graphicFrame>
          <p:nvGraphicFramePr>
            <p:cNvPr id="19472" name="Object 6">
              <a:extLst>
                <a:ext uri="{FF2B5EF4-FFF2-40B4-BE49-F238E27FC236}">
                  <a16:creationId xmlns:a16="http://schemas.microsoft.com/office/drawing/2014/main" id="{410FC7E9-5F1C-43CF-A574-ADBBDB77B6F5}"/>
                </a:ext>
              </a:extLst>
            </p:cNvPr>
            <p:cNvGraphicFramePr>
              <a:graphicFrameLocks noChangeAspect="1"/>
            </p:cNvGraphicFramePr>
            <p:nvPr/>
          </p:nvGraphicFramePr>
          <p:xfrm>
            <a:off x="1791" y="968"/>
            <a:ext cx="998" cy="602"/>
          </p:xfrm>
          <a:graphic>
            <a:graphicData uri="http://schemas.openxmlformats.org/presentationml/2006/ole">
              <mc:AlternateContent xmlns:mc="http://schemas.openxmlformats.org/markup-compatibility/2006">
                <mc:Choice xmlns:v="urn:schemas-microsoft-com:vml" Requires="v">
                  <p:oleObj spid="_x0000_s19486" name="公式" r:id="rId5" imgW="927100" imgH="558800" progId="Equation.3">
                    <p:embed/>
                  </p:oleObj>
                </mc:Choice>
                <mc:Fallback>
                  <p:oleObj name="公式" r:id="rId5" imgW="927100" imgH="558800" progId="Equation.3">
                    <p:embed/>
                    <p:pic>
                      <p:nvPicPr>
                        <p:cNvPr id="0" name="Object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791" y="968"/>
                          <a:ext cx="998" cy="60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19473" name="Object 7">
              <a:extLst>
                <a:ext uri="{FF2B5EF4-FFF2-40B4-BE49-F238E27FC236}">
                  <a16:creationId xmlns:a16="http://schemas.microsoft.com/office/drawing/2014/main" id="{B4FFC84D-4E7E-4A2E-9C12-D13D93DC9F23}"/>
                </a:ext>
              </a:extLst>
            </p:cNvPr>
            <p:cNvGraphicFramePr>
              <a:graphicFrameLocks noChangeAspect="1"/>
            </p:cNvGraphicFramePr>
            <p:nvPr/>
          </p:nvGraphicFramePr>
          <p:xfrm>
            <a:off x="930" y="1108"/>
            <a:ext cx="637" cy="281"/>
          </p:xfrm>
          <a:graphic>
            <a:graphicData uri="http://schemas.openxmlformats.org/presentationml/2006/ole">
              <mc:AlternateContent xmlns:mc="http://schemas.openxmlformats.org/markup-compatibility/2006">
                <mc:Choice xmlns:v="urn:schemas-microsoft-com:vml" Requires="v">
                  <p:oleObj spid="_x0000_s19487" name="公式" r:id="rId7" imgW="431613" imgH="190417" progId="Equation.3">
                    <p:embed/>
                  </p:oleObj>
                </mc:Choice>
                <mc:Fallback>
                  <p:oleObj name="公式" r:id="rId7" imgW="431613" imgH="190417" progId="Equation.3">
                    <p:embed/>
                    <p:pic>
                      <p:nvPicPr>
                        <p:cNvPr id="0" name="Object 7"/>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30" y="1108"/>
                          <a:ext cx="637" cy="2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pSp>
      <p:grpSp>
        <p:nvGrpSpPr>
          <p:cNvPr id="55304" name="Group 8">
            <a:extLst>
              <a:ext uri="{FF2B5EF4-FFF2-40B4-BE49-F238E27FC236}">
                <a16:creationId xmlns:a16="http://schemas.microsoft.com/office/drawing/2014/main" id="{7EBBE223-801D-41DD-9D3B-61DA185031CE}"/>
              </a:ext>
            </a:extLst>
          </p:cNvPr>
          <p:cNvGrpSpPr>
            <a:grpSpLocks/>
          </p:cNvGrpSpPr>
          <p:nvPr/>
        </p:nvGrpSpPr>
        <p:grpSpPr bwMode="auto">
          <a:xfrm>
            <a:off x="1476375" y="404813"/>
            <a:ext cx="2735263" cy="919162"/>
            <a:chOff x="930" y="255"/>
            <a:chExt cx="1723" cy="579"/>
          </a:xfrm>
        </p:grpSpPr>
        <p:graphicFrame>
          <p:nvGraphicFramePr>
            <p:cNvPr id="19470" name="Object 9">
              <a:extLst>
                <a:ext uri="{FF2B5EF4-FFF2-40B4-BE49-F238E27FC236}">
                  <a16:creationId xmlns:a16="http://schemas.microsoft.com/office/drawing/2014/main" id="{B101F982-4F5D-4715-A497-C233B911126F}"/>
                </a:ext>
              </a:extLst>
            </p:cNvPr>
            <p:cNvGraphicFramePr>
              <a:graphicFrameLocks noChangeAspect="1"/>
            </p:cNvGraphicFramePr>
            <p:nvPr/>
          </p:nvGraphicFramePr>
          <p:xfrm>
            <a:off x="1837" y="255"/>
            <a:ext cx="816" cy="579"/>
          </p:xfrm>
          <a:graphic>
            <a:graphicData uri="http://schemas.openxmlformats.org/presentationml/2006/ole">
              <mc:AlternateContent xmlns:mc="http://schemas.openxmlformats.org/markup-compatibility/2006">
                <mc:Choice xmlns:v="urn:schemas-microsoft-com:vml" Requires="v">
                  <p:oleObj spid="_x0000_s19488" name="公式" r:id="rId9" imgW="787400" imgH="558800" progId="Equation.3">
                    <p:embed/>
                  </p:oleObj>
                </mc:Choice>
                <mc:Fallback>
                  <p:oleObj name="公式" r:id="rId9" imgW="787400" imgH="558800" progId="Equation.3">
                    <p:embed/>
                    <p:pic>
                      <p:nvPicPr>
                        <p:cNvPr id="0" name="Object 9"/>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837" y="255"/>
                          <a:ext cx="816" cy="57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19471" name="Object 10">
              <a:extLst>
                <a:ext uri="{FF2B5EF4-FFF2-40B4-BE49-F238E27FC236}">
                  <a16:creationId xmlns:a16="http://schemas.microsoft.com/office/drawing/2014/main" id="{34305F08-923A-4E77-A307-E0F45109109F}"/>
                </a:ext>
              </a:extLst>
            </p:cNvPr>
            <p:cNvGraphicFramePr>
              <a:graphicFrameLocks noChangeAspect="1"/>
            </p:cNvGraphicFramePr>
            <p:nvPr/>
          </p:nvGraphicFramePr>
          <p:xfrm>
            <a:off x="930" y="391"/>
            <a:ext cx="680" cy="299"/>
          </p:xfrm>
          <a:graphic>
            <a:graphicData uri="http://schemas.openxmlformats.org/presentationml/2006/ole">
              <mc:AlternateContent xmlns:mc="http://schemas.openxmlformats.org/markup-compatibility/2006">
                <mc:Choice xmlns:v="urn:schemas-microsoft-com:vml" Requires="v">
                  <p:oleObj spid="_x0000_s19489" name="公式" r:id="rId11" imgW="431613" imgH="190417" progId="Equation.3">
                    <p:embed/>
                  </p:oleObj>
                </mc:Choice>
                <mc:Fallback>
                  <p:oleObj name="公式" r:id="rId11" imgW="431613" imgH="190417" progId="Equation.3">
                    <p:embed/>
                    <p:pic>
                      <p:nvPicPr>
                        <p:cNvPr id="0" name="Object 10"/>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930" y="391"/>
                          <a:ext cx="680" cy="29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pSp>
      <p:grpSp>
        <p:nvGrpSpPr>
          <p:cNvPr id="55307" name="Group 11">
            <a:extLst>
              <a:ext uri="{FF2B5EF4-FFF2-40B4-BE49-F238E27FC236}">
                <a16:creationId xmlns:a16="http://schemas.microsoft.com/office/drawing/2014/main" id="{B5C1891F-9FD6-420B-A8EC-5B41C36A74B4}"/>
              </a:ext>
            </a:extLst>
          </p:cNvPr>
          <p:cNvGrpSpPr>
            <a:grpSpLocks/>
          </p:cNvGrpSpPr>
          <p:nvPr/>
        </p:nvGrpSpPr>
        <p:grpSpPr bwMode="auto">
          <a:xfrm>
            <a:off x="4572000" y="333375"/>
            <a:ext cx="3240088" cy="1109663"/>
            <a:chOff x="2880" y="210"/>
            <a:chExt cx="2041" cy="699"/>
          </a:xfrm>
        </p:grpSpPr>
        <p:graphicFrame>
          <p:nvGraphicFramePr>
            <p:cNvPr id="19468" name="Object 12">
              <a:extLst>
                <a:ext uri="{FF2B5EF4-FFF2-40B4-BE49-F238E27FC236}">
                  <a16:creationId xmlns:a16="http://schemas.microsoft.com/office/drawing/2014/main" id="{2859E601-12A1-4224-806A-939836D3EDDC}"/>
                </a:ext>
              </a:extLst>
            </p:cNvPr>
            <p:cNvGraphicFramePr>
              <a:graphicFrameLocks noChangeAspect="1"/>
            </p:cNvGraphicFramePr>
            <p:nvPr/>
          </p:nvGraphicFramePr>
          <p:xfrm>
            <a:off x="3661" y="210"/>
            <a:ext cx="1260" cy="699"/>
          </p:xfrm>
          <a:graphic>
            <a:graphicData uri="http://schemas.openxmlformats.org/presentationml/2006/ole">
              <mc:AlternateContent xmlns:mc="http://schemas.openxmlformats.org/markup-compatibility/2006">
                <mc:Choice xmlns:v="urn:schemas-microsoft-com:vml" Requires="v">
                  <p:oleObj spid="_x0000_s19490" name="公式" r:id="rId13" imgW="799753" imgH="444307" progId="Equation.3">
                    <p:embed/>
                  </p:oleObj>
                </mc:Choice>
                <mc:Fallback>
                  <p:oleObj name="公式" r:id="rId13" imgW="799753" imgH="444307" progId="Equation.3">
                    <p:embed/>
                    <p:pic>
                      <p:nvPicPr>
                        <p:cNvPr id="0" name="Object 12"/>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3661" y="210"/>
                          <a:ext cx="1260" cy="69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9469" name="AutoShape 13">
              <a:extLst>
                <a:ext uri="{FF2B5EF4-FFF2-40B4-BE49-F238E27FC236}">
                  <a16:creationId xmlns:a16="http://schemas.microsoft.com/office/drawing/2014/main" id="{139AB3CE-E5A6-4D0A-9EC3-45A051569322}"/>
                </a:ext>
              </a:extLst>
            </p:cNvPr>
            <p:cNvSpPr>
              <a:spLocks noChangeArrowheads="1"/>
            </p:cNvSpPr>
            <p:nvPr/>
          </p:nvSpPr>
          <p:spPr bwMode="auto">
            <a:xfrm>
              <a:off x="2880" y="482"/>
              <a:ext cx="480" cy="96"/>
            </a:xfrm>
            <a:prstGeom prst="rightArrow">
              <a:avLst>
                <a:gd name="adj1" fmla="val 50000"/>
                <a:gd name="adj2" fmla="val 125000"/>
              </a:avLst>
            </a:prstGeom>
            <a:solidFill>
              <a:srgbClr val="FB53C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endParaRPr lang="zh-CN" altLang="en-US"/>
            </a:p>
          </p:txBody>
        </p:sp>
      </p:grpSp>
      <p:sp>
        <p:nvSpPr>
          <p:cNvPr id="55310" name="Text Box 14">
            <a:extLst>
              <a:ext uri="{FF2B5EF4-FFF2-40B4-BE49-F238E27FC236}">
                <a16:creationId xmlns:a16="http://schemas.microsoft.com/office/drawing/2014/main" id="{48B734E6-0F61-4D77-AD2D-0DA8BCBF3DBE}"/>
              </a:ext>
            </a:extLst>
          </p:cNvPr>
          <p:cNvSpPr txBox="1">
            <a:spLocks noChangeArrowheads="1"/>
          </p:cNvSpPr>
          <p:nvPr/>
        </p:nvSpPr>
        <p:spPr bwMode="auto">
          <a:xfrm>
            <a:off x="942975" y="2909888"/>
            <a:ext cx="1735138" cy="528637"/>
          </a:xfrm>
          <a:prstGeom prst="rect">
            <a:avLst/>
          </a:prstGeom>
          <a:noFill/>
          <a:ln w="9525">
            <a:solidFill>
              <a:schemeClr val="hlink"/>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spcBef>
                <a:spcPct val="0"/>
              </a:spcBef>
              <a:buFontTx/>
              <a:buNone/>
            </a:pPr>
            <a:r>
              <a:rPr lang="zh-CN" altLang="en-US" sz="2800">
                <a:solidFill>
                  <a:srgbClr val="FF0000"/>
                </a:solidFill>
              </a:rPr>
              <a:t>球心电势</a:t>
            </a:r>
            <a:r>
              <a:rPr lang="en-US" altLang="zh-CN" sz="2800">
                <a:solidFill>
                  <a:srgbClr val="FF0000"/>
                </a:solidFill>
              </a:rPr>
              <a:t>:</a:t>
            </a:r>
          </a:p>
        </p:txBody>
      </p:sp>
      <p:graphicFrame>
        <p:nvGraphicFramePr>
          <p:cNvPr id="55311" name="Object 15">
            <a:extLst>
              <a:ext uri="{FF2B5EF4-FFF2-40B4-BE49-F238E27FC236}">
                <a16:creationId xmlns:a16="http://schemas.microsoft.com/office/drawing/2014/main" id="{CC0762FD-D8DD-422F-BC23-158B7CAED7BE}"/>
              </a:ext>
            </a:extLst>
          </p:cNvPr>
          <p:cNvGraphicFramePr>
            <a:graphicFrameLocks noChangeAspect="1"/>
          </p:cNvGraphicFramePr>
          <p:nvPr/>
        </p:nvGraphicFramePr>
        <p:xfrm>
          <a:off x="2789238" y="2551113"/>
          <a:ext cx="2122487" cy="1236662"/>
        </p:xfrm>
        <a:graphic>
          <a:graphicData uri="http://schemas.openxmlformats.org/presentationml/2006/ole">
            <mc:AlternateContent xmlns:mc="http://schemas.openxmlformats.org/markup-compatibility/2006">
              <mc:Choice xmlns:v="urn:schemas-microsoft-com:vml" Requires="v">
                <p:oleObj spid="_x0000_s19491" name="公式" r:id="rId15" imgW="825500" imgH="482600" progId="Equation.3">
                  <p:embed/>
                </p:oleObj>
              </mc:Choice>
              <mc:Fallback>
                <p:oleObj name="公式" r:id="rId15" imgW="825500" imgH="482600" progId="Equation.3">
                  <p:embed/>
                  <p:pic>
                    <p:nvPicPr>
                      <p:cNvPr id="0" name="Object 15"/>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2789238" y="2551113"/>
                        <a:ext cx="2122487" cy="12366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55312" name="Object 16">
            <a:extLst>
              <a:ext uri="{FF2B5EF4-FFF2-40B4-BE49-F238E27FC236}">
                <a16:creationId xmlns:a16="http://schemas.microsoft.com/office/drawing/2014/main" id="{437A602B-864B-495C-B7B1-1D491A5E8073}"/>
              </a:ext>
            </a:extLst>
          </p:cNvPr>
          <p:cNvGraphicFramePr>
            <a:graphicFrameLocks noChangeAspect="1"/>
          </p:cNvGraphicFramePr>
          <p:nvPr/>
        </p:nvGraphicFramePr>
        <p:xfrm>
          <a:off x="3084513" y="3860800"/>
          <a:ext cx="4138612" cy="1208088"/>
        </p:xfrm>
        <a:graphic>
          <a:graphicData uri="http://schemas.openxmlformats.org/presentationml/2006/ole">
            <mc:AlternateContent xmlns:mc="http://schemas.openxmlformats.org/markup-compatibility/2006">
              <mc:Choice xmlns:v="urn:schemas-microsoft-com:vml" Requires="v">
                <p:oleObj spid="_x0000_s19492" name="公式" r:id="rId17" imgW="1612900" imgH="469900" progId="Equation.3">
                  <p:embed/>
                </p:oleObj>
              </mc:Choice>
              <mc:Fallback>
                <p:oleObj name="公式" r:id="rId17" imgW="1612900" imgH="469900" progId="Equation.3">
                  <p:embed/>
                  <p:pic>
                    <p:nvPicPr>
                      <p:cNvPr id="0" name="Object 16"/>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3084513" y="3860800"/>
                        <a:ext cx="4138612" cy="12080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55314" name="Object 18">
            <a:extLst>
              <a:ext uri="{FF2B5EF4-FFF2-40B4-BE49-F238E27FC236}">
                <a16:creationId xmlns:a16="http://schemas.microsoft.com/office/drawing/2014/main" id="{BF41B3A7-DB9C-43F9-BC50-63B7FF8D9CAC}"/>
              </a:ext>
            </a:extLst>
          </p:cNvPr>
          <p:cNvGraphicFramePr>
            <a:graphicFrameLocks noChangeAspect="1"/>
          </p:cNvGraphicFramePr>
          <p:nvPr/>
        </p:nvGraphicFramePr>
        <p:xfrm>
          <a:off x="2681288" y="5157788"/>
          <a:ext cx="3205162" cy="1179512"/>
        </p:xfrm>
        <a:graphic>
          <a:graphicData uri="http://schemas.openxmlformats.org/presentationml/2006/ole">
            <mc:AlternateContent xmlns:mc="http://schemas.openxmlformats.org/markup-compatibility/2006">
              <mc:Choice xmlns:v="urn:schemas-microsoft-com:vml" Requires="v">
                <p:oleObj spid="_x0000_s19493" name="公式" r:id="rId19" imgW="1244600" imgH="457200" progId="Equation.3">
                  <p:embed/>
                </p:oleObj>
              </mc:Choice>
              <mc:Fallback>
                <p:oleObj name="公式" r:id="rId19" imgW="1244600" imgH="457200" progId="Equation.3">
                  <p:embed/>
                  <p:pic>
                    <p:nvPicPr>
                      <p:cNvPr id="0" name="Object 18"/>
                      <p:cNvPicPr>
                        <a:picLocks noChangeAspect="1" noChangeArrowheads="1"/>
                      </p:cNvPicPr>
                      <p:nvPr/>
                    </p:nvPicPr>
                    <p:blipFill>
                      <a:blip r:embed="rId20">
                        <a:extLst>
                          <a:ext uri="{28A0092B-C50C-407E-A947-70E740481C1C}">
                            <a14:useLocalDpi xmlns:a14="http://schemas.microsoft.com/office/drawing/2010/main" val="0"/>
                          </a:ext>
                        </a:extLst>
                      </a:blip>
                      <a:srcRect/>
                      <a:stretch>
                        <a:fillRect/>
                      </a:stretch>
                    </p:blipFill>
                    <p:spPr bwMode="auto">
                      <a:xfrm>
                        <a:off x="2681288" y="5157788"/>
                        <a:ext cx="3205162" cy="11795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55315" name="Text Box 19">
            <a:extLst>
              <a:ext uri="{FF2B5EF4-FFF2-40B4-BE49-F238E27FC236}">
                <a16:creationId xmlns:a16="http://schemas.microsoft.com/office/drawing/2014/main" id="{E622C468-41C5-4691-9D6E-A1A69A877EA6}"/>
              </a:ext>
            </a:extLst>
          </p:cNvPr>
          <p:cNvSpPr txBox="1">
            <a:spLocks noChangeArrowheads="1"/>
          </p:cNvSpPr>
          <p:nvPr/>
        </p:nvSpPr>
        <p:spPr bwMode="auto">
          <a:xfrm>
            <a:off x="971550" y="5430838"/>
            <a:ext cx="901700"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spcBef>
                <a:spcPct val="0"/>
              </a:spcBef>
              <a:buFontTx/>
              <a:buNone/>
            </a:pPr>
            <a:r>
              <a:rPr kumimoji="0" lang="zh-CN" altLang="en-US" sz="2800"/>
              <a:t>可得</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55304"/>
                                        </p:tgtEl>
                                        <p:attrNameLst>
                                          <p:attrName>style.visibility</p:attrName>
                                        </p:attrNameLst>
                                      </p:cBhvr>
                                      <p:to>
                                        <p:strVal val="visible"/>
                                      </p:to>
                                    </p:set>
                                    <p:animEffect transition="in" filter="wipe(left)">
                                      <p:cBhvr>
                                        <p:cTn id="7" dur="500"/>
                                        <p:tgtEl>
                                          <p:spTgt spid="5530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55307"/>
                                        </p:tgtEl>
                                        <p:attrNameLst>
                                          <p:attrName>style.visibility</p:attrName>
                                        </p:attrNameLst>
                                      </p:cBhvr>
                                      <p:to>
                                        <p:strVal val="visible"/>
                                      </p:to>
                                    </p:set>
                                    <p:animEffect transition="in" filter="wipe(left)">
                                      <p:cBhvr>
                                        <p:cTn id="12" dur="500"/>
                                        <p:tgtEl>
                                          <p:spTgt spid="55307"/>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nodeType="clickEffect">
                                  <p:stCondLst>
                                    <p:cond delay="0"/>
                                  </p:stCondLst>
                                  <p:childTnLst>
                                    <p:set>
                                      <p:cBhvr>
                                        <p:cTn id="16" dur="1" fill="hold">
                                          <p:stCondLst>
                                            <p:cond delay="0"/>
                                          </p:stCondLst>
                                        </p:cTn>
                                        <p:tgtEl>
                                          <p:spTgt spid="55301"/>
                                        </p:tgtEl>
                                        <p:attrNameLst>
                                          <p:attrName>style.visibility</p:attrName>
                                        </p:attrNameLst>
                                      </p:cBhvr>
                                      <p:to>
                                        <p:strVal val="visible"/>
                                      </p:to>
                                    </p:set>
                                    <p:animEffect transition="in" filter="wipe(left)">
                                      <p:cBhvr>
                                        <p:cTn id="17" dur="500"/>
                                        <p:tgtEl>
                                          <p:spTgt spid="55301"/>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nodeType="clickEffect">
                                  <p:stCondLst>
                                    <p:cond delay="0"/>
                                  </p:stCondLst>
                                  <p:childTnLst>
                                    <p:set>
                                      <p:cBhvr>
                                        <p:cTn id="21" dur="1" fill="hold">
                                          <p:stCondLst>
                                            <p:cond delay="0"/>
                                          </p:stCondLst>
                                        </p:cTn>
                                        <p:tgtEl>
                                          <p:spTgt spid="55298"/>
                                        </p:tgtEl>
                                        <p:attrNameLst>
                                          <p:attrName>style.visibility</p:attrName>
                                        </p:attrNameLst>
                                      </p:cBhvr>
                                      <p:to>
                                        <p:strVal val="visible"/>
                                      </p:to>
                                    </p:set>
                                    <p:animEffect transition="in" filter="wipe(left)">
                                      <p:cBhvr>
                                        <p:cTn id="22" dur="500"/>
                                        <p:tgtEl>
                                          <p:spTgt spid="55298"/>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55310">
                                            <p:txEl>
                                              <p:charRg st="4294967295" end="4294967295"/>
                                            </p:txEl>
                                          </p:spTgt>
                                        </p:tgtEl>
                                        <p:attrNameLst>
                                          <p:attrName>style.visibility</p:attrName>
                                        </p:attrNameLst>
                                      </p:cBhvr>
                                      <p:to>
                                        <p:strVal val="visible"/>
                                      </p:to>
                                    </p:set>
                                    <p:animEffect transition="in" filter="wipe(left)">
                                      <p:cBhvr>
                                        <p:cTn id="27" dur="500"/>
                                        <p:tgtEl>
                                          <p:spTgt spid="55310">
                                            <p:txEl>
                                              <p:charRg st="4294967295" end="4294967295"/>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22" presetClass="entr" presetSubtype="8" fill="hold" nodeType="clickEffect">
                                  <p:stCondLst>
                                    <p:cond delay="0"/>
                                  </p:stCondLst>
                                  <p:childTnLst>
                                    <p:set>
                                      <p:cBhvr>
                                        <p:cTn id="31" dur="1" fill="hold">
                                          <p:stCondLst>
                                            <p:cond delay="0"/>
                                          </p:stCondLst>
                                        </p:cTn>
                                        <p:tgtEl>
                                          <p:spTgt spid="55311"/>
                                        </p:tgtEl>
                                        <p:attrNameLst>
                                          <p:attrName>style.visibility</p:attrName>
                                        </p:attrNameLst>
                                      </p:cBhvr>
                                      <p:to>
                                        <p:strVal val="visible"/>
                                      </p:to>
                                    </p:set>
                                    <p:animEffect transition="in" filter="wipe(left)">
                                      <p:cBhvr>
                                        <p:cTn id="32" dur="500"/>
                                        <p:tgtEl>
                                          <p:spTgt spid="55311"/>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22" presetClass="entr" presetSubtype="8" fill="hold" nodeType="clickEffect">
                                  <p:stCondLst>
                                    <p:cond delay="0"/>
                                  </p:stCondLst>
                                  <p:childTnLst>
                                    <p:set>
                                      <p:cBhvr>
                                        <p:cTn id="36" dur="1" fill="hold">
                                          <p:stCondLst>
                                            <p:cond delay="0"/>
                                          </p:stCondLst>
                                        </p:cTn>
                                        <p:tgtEl>
                                          <p:spTgt spid="55312"/>
                                        </p:tgtEl>
                                        <p:attrNameLst>
                                          <p:attrName>style.visibility</p:attrName>
                                        </p:attrNameLst>
                                      </p:cBhvr>
                                      <p:to>
                                        <p:strVal val="visible"/>
                                      </p:to>
                                    </p:set>
                                    <p:animEffect transition="in" filter="wipe(left)">
                                      <p:cBhvr>
                                        <p:cTn id="37" dur="500"/>
                                        <p:tgtEl>
                                          <p:spTgt spid="55312"/>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55315"/>
                                        </p:tgtEl>
                                        <p:attrNameLst>
                                          <p:attrName>style.visibility</p:attrName>
                                        </p:attrNameLst>
                                      </p:cBhvr>
                                      <p:to>
                                        <p:strVal val="visible"/>
                                      </p:to>
                                    </p:set>
                                    <p:animEffect transition="in" filter="blinds(horizontal)">
                                      <p:cBhvr>
                                        <p:cTn id="42" dur="500"/>
                                        <p:tgtEl>
                                          <p:spTgt spid="55315"/>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3" presetClass="entr" presetSubtype="10" fill="hold" nodeType="clickEffect">
                                  <p:stCondLst>
                                    <p:cond delay="0"/>
                                  </p:stCondLst>
                                  <p:childTnLst>
                                    <p:set>
                                      <p:cBhvr>
                                        <p:cTn id="46" dur="1" fill="hold">
                                          <p:stCondLst>
                                            <p:cond delay="0"/>
                                          </p:stCondLst>
                                        </p:cTn>
                                        <p:tgtEl>
                                          <p:spTgt spid="55314"/>
                                        </p:tgtEl>
                                        <p:attrNameLst>
                                          <p:attrName>style.visibility</p:attrName>
                                        </p:attrNameLst>
                                      </p:cBhvr>
                                      <p:to>
                                        <p:strVal val="visible"/>
                                      </p:to>
                                    </p:set>
                                    <p:animEffect transition="in" filter="blinds(horizontal)">
                                      <p:cBhvr>
                                        <p:cTn id="47" dur="500"/>
                                        <p:tgtEl>
                                          <p:spTgt spid="553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310" grpId="0" autoUpdateAnimBg="0"/>
      <p:bldP spid="5531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灯片编号占位符 3">
            <a:extLst>
              <a:ext uri="{FF2B5EF4-FFF2-40B4-BE49-F238E27FC236}">
                <a16:creationId xmlns:a16="http://schemas.microsoft.com/office/drawing/2014/main" id="{8E02667F-6CD5-4848-A599-257B803AF574}"/>
              </a:ext>
            </a:extLst>
          </p:cNvPr>
          <p:cNvSpPr>
            <a:spLocks noGrp="1"/>
          </p:cNvSpPr>
          <p:nvPr>
            <p:ph type="sldNum" sz="quarter" idx="12"/>
          </p:nvPr>
        </p:nvSpPr>
        <p:spPr>
          <a:noFill/>
        </p:spPr>
        <p:txBody>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spcBef>
                <a:spcPct val="0"/>
              </a:spcBef>
              <a:buFontTx/>
              <a:buNone/>
            </a:pPr>
            <a:fld id="{83B3B453-0FB7-429B-BDF3-9C281E872824}" type="slidenum">
              <a:rPr lang="en-US" altLang="zh-CN" sz="1400" smtClean="0"/>
              <a:pPr>
                <a:spcBef>
                  <a:spcPct val="0"/>
                </a:spcBef>
                <a:buFontTx/>
                <a:buNone/>
              </a:pPr>
              <a:t>18</a:t>
            </a:fld>
            <a:endParaRPr lang="en-US" altLang="zh-CN" sz="1400"/>
          </a:p>
        </p:txBody>
      </p:sp>
      <p:sp>
        <p:nvSpPr>
          <p:cNvPr id="56322" name="Text Box 2">
            <a:extLst>
              <a:ext uri="{FF2B5EF4-FFF2-40B4-BE49-F238E27FC236}">
                <a16:creationId xmlns:a16="http://schemas.microsoft.com/office/drawing/2014/main" id="{683DFBA9-4E16-4192-BF2D-76B7C0C1A2C6}"/>
              </a:ext>
            </a:extLst>
          </p:cNvPr>
          <p:cNvSpPr txBox="1">
            <a:spLocks noChangeArrowheads="1"/>
          </p:cNvSpPr>
          <p:nvPr/>
        </p:nvSpPr>
        <p:spPr bwMode="auto">
          <a:xfrm>
            <a:off x="827088" y="620713"/>
            <a:ext cx="2808287" cy="528637"/>
          </a:xfrm>
          <a:prstGeom prst="rect">
            <a:avLst/>
          </a:prstGeom>
          <a:noFill/>
          <a:ln w="9525">
            <a:solidFill>
              <a:schemeClr val="hlink"/>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spcBef>
                <a:spcPct val="0"/>
              </a:spcBef>
              <a:buFontTx/>
              <a:buNone/>
            </a:pPr>
            <a:r>
              <a:rPr lang="zh-CN" altLang="en-US" sz="2800">
                <a:solidFill>
                  <a:srgbClr val="FF0000"/>
                </a:solidFill>
              </a:rPr>
              <a:t>极化电荷分布：</a:t>
            </a:r>
          </a:p>
        </p:txBody>
      </p:sp>
      <p:graphicFrame>
        <p:nvGraphicFramePr>
          <p:cNvPr id="56323" name="Object 3">
            <a:extLst>
              <a:ext uri="{FF2B5EF4-FFF2-40B4-BE49-F238E27FC236}">
                <a16:creationId xmlns:a16="http://schemas.microsoft.com/office/drawing/2014/main" id="{5D2A7D2B-F554-4C8B-A039-3953B08A593E}"/>
              </a:ext>
            </a:extLst>
          </p:cNvPr>
          <p:cNvGraphicFramePr>
            <a:graphicFrameLocks noChangeAspect="1"/>
          </p:cNvGraphicFramePr>
          <p:nvPr/>
        </p:nvGraphicFramePr>
        <p:xfrm>
          <a:off x="4262438" y="1725613"/>
          <a:ext cx="2563812" cy="1198562"/>
        </p:xfrm>
        <a:graphic>
          <a:graphicData uri="http://schemas.openxmlformats.org/presentationml/2006/ole">
            <mc:AlternateContent xmlns:mc="http://schemas.openxmlformats.org/markup-compatibility/2006">
              <mc:Choice xmlns:v="urn:schemas-microsoft-com:vml" Requires="v">
                <p:oleObj spid="_x0000_s20505" name="公式" r:id="rId3" imgW="952087" imgH="444307" progId="Equation.3">
                  <p:embed/>
                </p:oleObj>
              </mc:Choice>
              <mc:Fallback>
                <p:oleObj name="公式" r:id="rId3" imgW="952087" imgH="444307" progId="Equation.3">
                  <p:embed/>
                  <p:pic>
                    <p:nvPicPr>
                      <p:cNvPr id="0"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62438" y="1725613"/>
                        <a:ext cx="2563812" cy="11985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56324" name="Text Box 4">
            <a:extLst>
              <a:ext uri="{FF2B5EF4-FFF2-40B4-BE49-F238E27FC236}">
                <a16:creationId xmlns:a16="http://schemas.microsoft.com/office/drawing/2014/main" id="{281CE32B-E7C4-44EF-B5CE-E67F7B1722A1}"/>
              </a:ext>
            </a:extLst>
          </p:cNvPr>
          <p:cNvSpPr txBox="1">
            <a:spLocks noChangeArrowheads="1"/>
          </p:cNvSpPr>
          <p:nvPr/>
        </p:nvSpPr>
        <p:spPr bwMode="auto">
          <a:xfrm>
            <a:off x="827088" y="2852738"/>
            <a:ext cx="3097212"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spcBef>
                <a:spcPct val="0"/>
              </a:spcBef>
              <a:buFontTx/>
              <a:buNone/>
            </a:pPr>
            <a:r>
              <a:rPr lang="zh-CN" altLang="en-US" sz="2800">
                <a:solidFill>
                  <a:srgbClr val="FF0000"/>
                </a:solidFill>
              </a:rPr>
              <a:t>球内部极化电荷：</a:t>
            </a:r>
          </a:p>
        </p:txBody>
      </p:sp>
      <p:graphicFrame>
        <p:nvGraphicFramePr>
          <p:cNvPr id="56325" name="Object 5">
            <a:extLst>
              <a:ext uri="{FF2B5EF4-FFF2-40B4-BE49-F238E27FC236}">
                <a16:creationId xmlns:a16="http://schemas.microsoft.com/office/drawing/2014/main" id="{84E2C8F4-FB6F-4C7B-831F-C7E933BCFA43}"/>
              </a:ext>
            </a:extLst>
          </p:cNvPr>
          <p:cNvGraphicFramePr>
            <a:graphicFrameLocks noChangeAspect="1"/>
          </p:cNvGraphicFramePr>
          <p:nvPr/>
        </p:nvGraphicFramePr>
        <p:xfrm>
          <a:off x="744538" y="3789363"/>
          <a:ext cx="8089900" cy="1254125"/>
        </p:xfrm>
        <a:graphic>
          <a:graphicData uri="http://schemas.openxmlformats.org/presentationml/2006/ole">
            <mc:AlternateContent xmlns:mc="http://schemas.openxmlformats.org/markup-compatibility/2006">
              <mc:Choice xmlns:v="urn:schemas-microsoft-com:vml" Requires="v">
                <p:oleObj spid="_x0000_s20506" name="公式" r:id="rId5" imgW="2946400" imgH="457200" progId="Equation.3">
                  <p:embed/>
                </p:oleObj>
              </mc:Choice>
              <mc:Fallback>
                <p:oleObj name="公式" r:id="rId5" imgW="2946400" imgH="457200" progId="Equation.3">
                  <p:embed/>
                  <p:pic>
                    <p:nvPicPr>
                      <p:cNvPr id="0" name="Object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44538" y="3789363"/>
                        <a:ext cx="8089900" cy="12541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56326" name="Object 6">
            <a:extLst>
              <a:ext uri="{FF2B5EF4-FFF2-40B4-BE49-F238E27FC236}">
                <a16:creationId xmlns:a16="http://schemas.microsoft.com/office/drawing/2014/main" id="{90826ECA-E9E7-4C00-9F26-276EFC443F8F}"/>
              </a:ext>
            </a:extLst>
          </p:cNvPr>
          <p:cNvGraphicFramePr>
            <a:graphicFrameLocks noChangeAspect="1"/>
          </p:cNvGraphicFramePr>
          <p:nvPr/>
        </p:nvGraphicFramePr>
        <p:xfrm>
          <a:off x="1476375" y="5084763"/>
          <a:ext cx="1595438" cy="569912"/>
        </p:xfrm>
        <a:graphic>
          <a:graphicData uri="http://schemas.openxmlformats.org/presentationml/2006/ole">
            <mc:AlternateContent xmlns:mc="http://schemas.openxmlformats.org/markup-compatibility/2006">
              <mc:Choice xmlns:v="urn:schemas-microsoft-com:vml" Requires="v">
                <p:oleObj spid="_x0000_s20507" name="公式" r:id="rId7" imgW="571252" imgH="203112" progId="Equation.3">
                  <p:embed/>
                </p:oleObj>
              </mc:Choice>
              <mc:Fallback>
                <p:oleObj name="公式" r:id="rId7" imgW="571252" imgH="203112" progId="Equation.3">
                  <p:embed/>
                  <p:pic>
                    <p:nvPicPr>
                      <p:cNvPr id="0" name="Object 6"/>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476375" y="5084763"/>
                        <a:ext cx="1595438" cy="569912"/>
                      </a:xfrm>
                      <a:prstGeom prst="rect">
                        <a:avLst/>
                      </a:prstGeom>
                      <a:noFill/>
                      <a:ln>
                        <a:noFill/>
                      </a:ln>
                      <a:effectLst/>
                      <a:extLst>
                        <a:ext uri="{909E8E84-426E-40DD-AFC4-6F175D3DCCD1}">
                          <a14:hiddenFill xmlns:a14="http://schemas.microsoft.com/office/drawing/2010/main">
                            <a:solidFill>
                              <a:srgbClr val="99CC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56327" name="Text Box 7">
            <a:extLst>
              <a:ext uri="{FF2B5EF4-FFF2-40B4-BE49-F238E27FC236}">
                <a16:creationId xmlns:a16="http://schemas.microsoft.com/office/drawing/2014/main" id="{D1C79F84-72B3-44D1-85D9-53807FE9AE02}"/>
              </a:ext>
            </a:extLst>
          </p:cNvPr>
          <p:cNvSpPr txBox="1">
            <a:spLocks noChangeArrowheads="1"/>
          </p:cNvSpPr>
          <p:nvPr/>
        </p:nvSpPr>
        <p:spPr bwMode="auto">
          <a:xfrm>
            <a:off x="1382713" y="5589588"/>
            <a:ext cx="2684462" cy="94615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spcBef>
                <a:spcPct val="0"/>
              </a:spcBef>
              <a:buFontTx/>
              <a:buNone/>
            </a:pPr>
            <a:r>
              <a:rPr lang="en-US" altLang="zh-CN" sz="2800">
                <a:solidFill>
                  <a:srgbClr val="FF0000"/>
                </a:solidFill>
                <a:latin typeface="仿宋_GB2312" pitchFamily="49" charset="-122"/>
                <a:ea typeface="仿宋_GB2312" pitchFamily="49" charset="-122"/>
              </a:rPr>
              <a:t>∴</a:t>
            </a:r>
            <a:r>
              <a:rPr lang="zh-CN" altLang="en-US" sz="2800">
                <a:solidFill>
                  <a:srgbClr val="FF0000"/>
                </a:solidFill>
              </a:rPr>
              <a:t>是均匀的</a:t>
            </a:r>
          </a:p>
          <a:p>
            <a:pPr eaLnBrk="1" hangingPunct="1">
              <a:spcBef>
                <a:spcPct val="0"/>
              </a:spcBef>
              <a:buFontTx/>
              <a:buNone/>
            </a:pPr>
            <a:r>
              <a:rPr lang="zh-CN" altLang="en-US" sz="2800">
                <a:solidFill>
                  <a:srgbClr val="FF0000"/>
                </a:solidFill>
              </a:rPr>
              <a:t>极化电荷球体！</a:t>
            </a:r>
          </a:p>
        </p:txBody>
      </p:sp>
      <p:graphicFrame>
        <p:nvGraphicFramePr>
          <p:cNvPr id="56328" name="Object 8">
            <a:extLst>
              <a:ext uri="{FF2B5EF4-FFF2-40B4-BE49-F238E27FC236}">
                <a16:creationId xmlns:a16="http://schemas.microsoft.com/office/drawing/2014/main" id="{6C38EAEC-EF67-48EA-85C0-18D55480788D}"/>
              </a:ext>
            </a:extLst>
          </p:cNvPr>
          <p:cNvGraphicFramePr>
            <a:graphicFrameLocks noChangeAspect="1"/>
          </p:cNvGraphicFramePr>
          <p:nvPr/>
        </p:nvGraphicFramePr>
        <p:xfrm>
          <a:off x="6675438" y="511175"/>
          <a:ext cx="1928812" cy="1068388"/>
        </p:xfrm>
        <a:graphic>
          <a:graphicData uri="http://schemas.openxmlformats.org/presentationml/2006/ole">
            <mc:AlternateContent xmlns:mc="http://schemas.openxmlformats.org/markup-compatibility/2006">
              <mc:Choice xmlns:v="urn:schemas-microsoft-com:vml" Requires="v">
                <p:oleObj spid="_x0000_s20508" name="公式" r:id="rId9" imgW="799753" imgH="444307" progId="Equation.3">
                  <p:embed/>
                </p:oleObj>
              </mc:Choice>
              <mc:Fallback>
                <p:oleObj name="公式" r:id="rId9" imgW="799753" imgH="444307" progId="Equation.3">
                  <p:embed/>
                  <p:pic>
                    <p:nvPicPr>
                      <p:cNvPr id="0" name="Object 8"/>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675438" y="511175"/>
                        <a:ext cx="1928812" cy="1068388"/>
                      </a:xfrm>
                      <a:prstGeom prst="rect">
                        <a:avLst/>
                      </a:prstGeom>
                      <a:solidFill>
                        <a:srgbClr val="FFFF00"/>
                      </a:solidFill>
                      <a:ln w="9525">
                        <a:solidFill>
                          <a:schemeClr val="hlink"/>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pSp>
        <p:nvGrpSpPr>
          <p:cNvPr id="56329" name="Group 9">
            <a:extLst>
              <a:ext uri="{FF2B5EF4-FFF2-40B4-BE49-F238E27FC236}">
                <a16:creationId xmlns:a16="http://schemas.microsoft.com/office/drawing/2014/main" id="{1641AC76-3E2D-4AB6-A99F-9A30E5C9B29F}"/>
              </a:ext>
            </a:extLst>
          </p:cNvPr>
          <p:cNvGrpSpPr>
            <a:grpSpLocks/>
          </p:cNvGrpSpPr>
          <p:nvPr/>
        </p:nvGrpSpPr>
        <p:grpSpPr bwMode="auto">
          <a:xfrm>
            <a:off x="3679825" y="2909888"/>
            <a:ext cx="4276725" cy="966787"/>
            <a:chOff x="2318" y="1833"/>
            <a:chExt cx="2521" cy="609"/>
          </a:xfrm>
        </p:grpSpPr>
        <p:sp>
          <p:nvSpPr>
            <p:cNvPr id="20496" name="Rectangle 10">
              <a:extLst>
                <a:ext uri="{FF2B5EF4-FFF2-40B4-BE49-F238E27FC236}">
                  <a16:creationId xmlns:a16="http://schemas.microsoft.com/office/drawing/2014/main" id="{C2681E90-32E1-483B-8725-12F734C9E45B}"/>
                </a:ext>
              </a:extLst>
            </p:cNvPr>
            <p:cNvSpPr>
              <a:spLocks noChangeArrowheads="1"/>
            </p:cNvSpPr>
            <p:nvPr/>
          </p:nvSpPr>
          <p:spPr bwMode="auto">
            <a:xfrm>
              <a:off x="2318" y="1833"/>
              <a:ext cx="2521"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spcBef>
                  <a:spcPct val="0"/>
                </a:spcBef>
                <a:buFontTx/>
                <a:buNone/>
              </a:pPr>
              <a:r>
                <a:rPr lang="zh-CN" altLang="en-US" sz="2800"/>
                <a:t>对半径为 </a:t>
              </a:r>
              <a:r>
                <a:rPr lang="en-US" altLang="zh-CN" sz="2800" i="1"/>
                <a:t>r </a:t>
              </a:r>
              <a:r>
                <a:rPr lang="zh-CN" altLang="en-US" sz="2800"/>
                <a:t>同心球面 </a:t>
              </a:r>
              <a:r>
                <a:rPr lang="en-US" altLang="zh-CN" sz="2800"/>
                <a:t>S</a:t>
              </a:r>
              <a:r>
                <a:rPr lang="zh-CN" altLang="en-US" sz="2800"/>
                <a:t>，</a:t>
              </a:r>
            </a:p>
          </p:txBody>
        </p:sp>
        <p:sp>
          <p:nvSpPr>
            <p:cNvPr id="20497" name="Text Box 11">
              <a:extLst>
                <a:ext uri="{FF2B5EF4-FFF2-40B4-BE49-F238E27FC236}">
                  <a16:creationId xmlns:a16="http://schemas.microsoft.com/office/drawing/2014/main" id="{E6047732-6BBD-425C-B758-021082B8BA76}"/>
                </a:ext>
              </a:extLst>
            </p:cNvPr>
            <p:cNvSpPr txBox="1">
              <a:spLocks noChangeArrowheads="1"/>
            </p:cNvSpPr>
            <p:nvPr/>
          </p:nvSpPr>
          <p:spPr bwMode="auto">
            <a:xfrm>
              <a:off x="2327" y="2115"/>
              <a:ext cx="1372"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spcBef>
                  <a:spcPct val="0"/>
                </a:spcBef>
                <a:buFontTx/>
                <a:buNone/>
              </a:pPr>
              <a:r>
                <a:rPr kumimoji="0" lang="zh-CN" altLang="en-US" sz="2800"/>
                <a:t>内有</a:t>
              </a:r>
              <a:r>
                <a:rPr lang="zh-CN" altLang="en-US" sz="2800"/>
                <a:t>极化电荷</a:t>
              </a:r>
            </a:p>
          </p:txBody>
        </p:sp>
      </p:grpSp>
      <p:grpSp>
        <p:nvGrpSpPr>
          <p:cNvPr id="56332" name="Group 12">
            <a:extLst>
              <a:ext uri="{FF2B5EF4-FFF2-40B4-BE49-F238E27FC236}">
                <a16:creationId xmlns:a16="http://schemas.microsoft.com/office/drawing/2014/main" id="{BF2CA92A-7DAD-4D5B-ADC8-98C44EC5F646}"/>
              </a:ext>
            </a:extLst>
          </p:cNvPr>
          <p:cNvGrpSpPr>
            <a:grpSpLocks/>
          </p:cNvGrpSpPr>
          <p:nvPr/>
        </p:nvGrpSpPr>
        <p:grpSpPr bwMode="auto">
          <a:xfrm>
            <a:off x="971550" y="1231900"/>
            <a:ext cx="6121400" cy="541338"/>
            <a:chOff x="612" y="776"/>
            <a:chExt cx="3856" cy="341"/>
          </a:xfrm>
        </p:grpSpPr>
        <p:graphicFrame>
          <p:nvGraphicFramePr>
            <p:cNvPr id="20494" name="Object 13">
              <a:extLst>
                <a:ext uri="{FF2B5EF4-FFF2-40B4-BE49-F238E27FC236}">
                  <a16:creationId xmlns:a16="http://schemas.microsoft.com/office/drawing/2014/main" id="{B1762B7A-94F6-4FF7-A6BD-1265C8737FBA}"/>
                </a:ext>
              </a:extLst>
            </p:cNvPr>
            <p:cNvGraphicFramePr>
              <a:graphicFrameLocks noChangeAspect="1"/>
            </p:cNvGraphicFramePr>
            <p:nvPr/>
          </p:nvGraphicFramePr>
          <p:xfrm>
            <a:off x="1373" y="776"/>
            <a:ext cx="727" cy="287"/>
          </p:xfrm>
          <a:graphic>
            <a:graphicData uri="http://schemas.openxmlformats.org/presentationml/2006/ole">
              <mc:AlternateContent xmlns:mc="http://schemas.openxmlformats.org/markup-compatibility/2006">
                <mc:Choice xmlns:v="urn:schemas-microsoft-com:vml" Requires="v">
                  <p:oleObj spid="_x0000_s20509" name="公式" r:id="rId11" imgW="380835" imgH="165028" progId="Equation.3">
                    <p:embed/>
                  </p:oleObj>
                </mc:Choice>
                <mc:Fallback>
                  <p:oleObj name="公式" r:id="rId11" imgW="380835" imgH="165028" progId="Equation.3">
                    <p:embed/>
                    <p:pic>
                      <p:nvPicPr>
                        <p:cNvPr id="0" name="Object 13"/>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373" y="776"/>
                          <a:ext cx="727" cy="2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20495" name="Text Box 14">
              <a:extLst>
                <a:ext uri="{FF2B5EF4-FFF2-40B4-BE49-F238E27FC236}">
                  <a16:creationId xmlns:a16="http://schemas.microsoft.com/office/drawing/2014/main" id="{63725896-2847-42BD-9733-5CE2C8AB72BE}"/>
                </a:ext>
              </a:extLst>
            </p:cNvPr>
            <p:cNvSpPr txBox="1">
              <a:spLocks noChangeArrowheads="1"/>
            </p:cNvSpPr>
            <p:nvPr/>
          </p:nvSpPr>
          <p:spPr bwMode="auto">
            <a:xfrm>
              <a:off x="612" y="790"/>
              <a:ext cx="3856"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spcBef>
                  <a:spcPct val="0"/>
                </a:spcBef>
                <a:buFontTx/>
                <a:buNone/>
              </a:pPr>
              <a:r>
                <a:rPr kumimoji="0" lang="zh-CN" altLang="en-US" sz="2800"/>
                <a:t>只是在             区域内有</a:t>
              </a:r>
              <a:r>
                <a:rPr lang="zh-CN" altLang="en-US" sz="2800"/>
                <a:t>极化电荷</a:t>
              </a:r>
              <a:r>
                <a:rPr kumimoji="0" lang="zh-CN" altLang="en-US" sz="2800"/>
                <a:t>，</a:t>
              </a:r>
            </a:p>
          </p:txBody>
        </p:sp>
      </p:grpSp>
      <p:graphicFrame>
        <p:nvGraphicFramePr>
          <p:cNvPr id="56335" name="Object 15">
            <a:extLst>
              <a:ext uri="{FF2B5EF4-FFF2-40B4-BE49-F238E27FC236}">
                <a16:creationId xmlns:a16="http://schemas.microsoft.com/office/drawing/2014/main" id="{A26606DF-5DC4-4D5F-B3F2-DD37F0B5DB9A}"/>
              </a:ext>
            </a:extLst>
          </p:cNvPr>
          <p:cNvGraphicFramePr>
            <a:graphicFrameLocks noChangeAspect="1"/>
          </p:cNvGraphicFramePr>
          <p:nvPr/>
        </p:nvGraphicFramePr>
        <p:xfrm>
          <a:off x="1423988" y="1916113"/>
          <a:ext cx="2735262" cy="685800"/>
        </p:xfrm>
        <a:graphic>
          <a:graphicData uri="http://schemas.openxmlformats.org/presentationml/2006/ole">
            <mc:AlternateContent xmlns:mc="http://schemas.openxmlformats.org/markup-compatibility/2006">
              <mc:Choice xmlns:v="urn:schemas-microsoft-com:vml" Requires="v">
                <p:oleObj spid="_x0000_s20510" name="公式" r:id="rId13" imgW="1015559" imgH="253890" progId="Equation.3">
                  <p:embed/>
                </p:oleObj>
              </mc:Choice>
              <mc:Fallback>
                <p:oleObj name="公式" r:id="rId13" imgW="1015559" imgH="253890" progId="Equation.3">
                  <p:embed/>
                  <p:pic>
                    <p:nvPicPr>
                      <p:cNvPr id="0" name="Object 15"/>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423988" y="1916113"/>
                        <a:ext cx="2735262" cy="685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56336" name="Object 16">
            <a:extLst>
              <a:ext uri="{FF2B5EF4-FFF2-40B4-BE49-F238E27FC236}">
                <a16:creationId xmlns:a16="http://schemas.microsoft.com/office/drawing/2014/main" id="{391E9F18-CC7F-46B9-B983-50F3441D2E0C}"/>
              </a:ext>
            </a:extLst>
          </p:cNvPr>
          <p:cNvGraphicFramePr>
            <a:graphicFrameLocks noChangeAspect="1"/>
          </p:cNvGraphicFramePr>
          <p:nvPr/>
        </p:nvGraphicFramePr>
        <p:xfrm>
          <a:off x="3851275" y="5300663"/>
          <a:ext cx="3262313" cy="1244600"/>
        </p:xfrm>
        <a:graphic>
          <a:graphicData uri="http://schemas.openxmlformats.org/presentationml/2006/ole">
            <mc:AlternateContent xmlns:mc="http://schemas.openxmlformats.org/markup-compatibility/2006">
              <mc:Choice xmlns:v="urn:schemas-microsoft-com:vml" Requires="v">
                <p:oleObj spid="_x0000_s20511" name="公式" r:id="rId15" imgW="1167893" imgH="444307" progId="Equation.3">
                  <p:embed/>
                </p:oleObj>
              </mc:Choice>
              <mc:Fallback>
                <p:oleObj name="公式" r:id="rId15" imgW="1167893" imgH="444307" progId="Equation.3">
                  <p:embed/>
                  <p:pic>
                    <p:nvPicPr>
                      <p:cNvPr id="0" name="Object 16"/>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3851275" y="5300663"/>
                        <a:ext cx="3262313" cy="1244600"/>
                      </a:xfrm>
                      <a:prstGeom prst="rect">
                        <a:avLst/>
                      </a:prstGeom>
                      <a:noFill/>
                      <a:ln>
                        <a:noFill/>
                      </a:ln>
                      <a:effectLst/>
                      <a:extLst>
                        <a:ext uri="{909E8E84-426E-40DD-AFC4-6F175D3DCCD1}">
                          <a14:hiddenFill xmlns:a14="http://schemas.microsoft.com/office/drawing/2010/main">
                            <a:solidFill>
                              <a:srgbClr val="99CC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6322"/>
                                        </p:tgtEl>
                                        <p:attrNameLst>
                                          <p:attrName>style.visibility</p:attrName>
                                        </p:attrNameLst>
                                      </p:cBhvr>
                                      <p:to>
                                        <p:strVal val="visible"/>
                                      </p:to>
                                    </p:set>
                                    <p:animEffect transition="in" filter="wipe(left)">
                                      <p:cBhvr>
                                        <p:cTn id="7" dur="500"/>
                                        <p:tgtEl>
                                          <p:spTgt spid="5632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56332"/>
                                        </p:tgtEl>
                                        <p:attrNameLst>
                                          <p:attrName>style.visibility</p:attrName>
                                        </p:attrNameLst>
                                      </p:cBhvr>
                                      <p:to>
                                        <p:strVal val="visible"/>
                                      </p:to>
                                    </p:set>
                                    <p:animEffect transition="in" filter="wipe(left)">
                                      <p:cBhvr>
                                        <p:cTn id="12" dur="500"/>
                                        <p:tgtEl>
                                          <p:spTgt spid="56332"/>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nodeType="clickEffect">
                                  <p:stCondLst>
                                    <p:cond delay="0"/>
                                  </p:stCondLst>
                                  <p:childTnLst>
                                    <p:set>
                                      <p:cBhvr>
                                        <p:cTn id="16" dur="1" fill="hold">
                                          <p:stCondLst>
                                            <p:cond delay="0"/>
                                          </p:stCondLst>
                                        </p:cTn>
                                        <p:tgtEl>
                                          <p:spTgt spid="56335"/>
                                        </p:tgtEl>
                                        <p:attrNameLst>
                                          <p:attrName>style.visibility</p:attrName>
                                        </p:attrNameLst>
                                      </p:cBhvr>
                                      <p:to>
                                        <p:strVal val="visible"/>
                                      </p:to>
                                    </p:set>
                                    <p:animEffect transition="in" filter="wipe(left)">
                                      <p:cBhvr>
                                        <p:cTn id="17" dur="500"/>
                                        <p:tgtEl>
                                          <p:spTgt spid="56335"/>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 presetClass="entr" presetSubtype="1" fill="hold" nodeType="clickEffect">
                                  <p:stCondLst>
                                    <p:cond delay="0"/>
                                  </p:stCondLst>
                                  <p:childTnLst>
                                    <p:set>
                                      <p:cBhvr>
                                        <p:cTn id="21" dur="1" fill="hold">
                                          <p:stCondLst>
                                            <p:cond delay="0"/>
                                          </p:stCondLst>
                                        </p:cTn>
                                        <p:tgtEl>
                                          <p:spTgt spid="56328"/>
                                        </p:tgtEl>
                                        <p:attrNameLst>
                                          <p:attrName>style.visibility</p:attrName>
                                        </p:attrNameLst>
                                      </p:cBhvr>
                                      <p:to>
                                        <p:strVal val="visible"/>
                                      </p:to>
                                    </p:set>
                                    <p:anim calcmode="lin" valueType="num">
                                      <p:cBhvr additive="base">
                                        <p:cTn id="22" dur="500" fill="hold"/>
                                        <p:tgtEl>
                                          <p:spTgt spid="56328"/>
                                        </p:tgtEl>
                                        <p:attrNameLst>
                                          <p:attrName>ppt_x</p:attrName>
                                        </p:attrNameLst>
                                      </p:cBhvr>
                                      <p:tavLst>
                                        <p:tav tm="0">
                                          <p:val>
                                            <p:strVal val="#ppt_x"/>
                                          </p:val>
                                        </p:tav>
                                        <p:tav tm="100000">
                                          <p:val>
                                            <p:strVal val="#ppt_x"/>
                                          </p:val>
                                        </p:tav>
                                      </p:tavLst>
                                    </p:anim>
                                    <p:anim calcmode="lin" valueType="num">
                                      <p:cBhvr additive="base">
                                        <p:cTn id="23" dur="500" fill="hold"/>
                                        <p:tgtEl>
                                          <p:spTgt spid="56328"/>
                                        </p:tgtEl>
                                        <p:attrNameLst>
                                          <p:attrName>ppt_y</p:attrName>
                                        </p:attrNameLst>
                                      </p:cBhvr>
                                      <p:tavLst>
                                        <p:tav tm="0">
                                          <p:val>
                                            <p:strVal val="0-#ppt_h/2"/>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22" presetClass="entr" presetSubtype="8" fill="hold" nodeType="clickEffect">
                                  <p:stCondLst>
                                    <p:cond delay="0"/>
                                  </p:stCondLst>
                                  <p:childTnLst>
                                    <p:set>
                                      <p:cBhvr>
                                        <p:cTn id="27" dur="1" fill="hold">
                                          <p:stCondLst>
                                            <p:cond delay="0"/>
                                          </p:stCondLst>
                                        </p:cTn>
                                        <p:tgtEl>
                                          <p:spTgt spid="56323"/>
                                        </p:tgtEl>
                                        <p:attrNameLst>
                                          <p:attrName>style.visibility</p:attrName>
                                        </p:attrNameLst>
                                      </p:cBhvr>
                                      <p:to>
                                        <p:strVal val="visible"/>
                                      </p:to>
                                    </p:set>
                                    <p:animEffect transition="in" filter="wipe(left)">
                                      <p:cBhvr>
                                        <p:cTn id="28" dur="500"/>
                                        <p:tgtEl>
                                          <p:spTgt spid="56323"/>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22" presetClass="entr" presetSubtype="8" fill="hold" grpId="0" nodeType="clickEffect">
                                  <p:stCondLst>
                                    <p:cond delay="0"/>
                                  </p:stCondLst>
                                  <p:childTnLst>
                                    <p:set>
                                      <p:cBhvr>
                                        <p:cTn id="32" dur="1" fill="hold">
                                          <p:stCondLst>
                                            <p:cond delay="0"/>
                                          </p:stCondLst>
                                        </p:cTn>
                                        <p:tgtEl>
                                          <p:spTgt spid="56324"/>
                                        </p:tgtEl>
                                        <p:attrNameLst>
                                          <p:attrName>style.visibility</p:attrName>
                                        </p:attrNameLst>
                                      </p:cBhvr>
                                      <p:to>
                                        <p:strVal val="visible"/>
                                      </p:to>
                                    </p:set>
                                    <p:animEffect transition="in" filter="wipe(left)">
                                      <p:cBhvr>
                                        <p:cTn id="33" dur="500"/>
                                        <p:tgtEl>
                                          <p:spTgt spid="56324"/>
                                        </p:tgtEl>
                                      </p:cBhvr>
                                    </p:animEffect>
                                  </p:childTnLst>
                                </p:cTn>
                              </p:par>
                            </p:childTnLst>
                          </p:cTn>
                        </p:par>
                      </p:childTnLst>
                    </p:cTn>
                  </p:par>
                  <p:par>
                    <p:cTn id="34" fill="hold" nodeType="clickPar">
                      <p:stCondLst>
                        <p:cond delay="indefinite"/>
                      </p:stCondLst>
                      <p:childTnLst>
                        <p:par>
                          <p:cTn id="35" fill="hold" nodeType="withGroup">
                            <p:stCondLst>
                              <p:cond delay="0"/>
                            </p:stCondLst>
                            <p:childTnLst>
                              <p:par>
                                <p:cTn id="36" presetID="22" presetClass="entr" presetSubtype="8" fill="hold" nodeType="clickEffect">
                                  <p:stCondLst>
                                    <p:cond delay="0"/>
                                  </p:stCondLst>
                                  <p:childTnLst>
                                    <p:set>
                                      <p:cBhvr>
                                        <p:cTn id="37" dur="1" fill="hold">
                                          <p:stCondLst>
                                            <p:cond delay="0"/>
                                          </p:stCondLst>
                                        </p:cTn>
                                        <p:tgtEl>
                                          <p:spTgt spid="56329"/>
                                        </p:tgtEl>
                                        <p:attrNameLst>
                                          <p:attrName>style.visibility</p:attrName>
                                        </p:attrNameLst>
                                      </p:cBhvr>
                                      <p:to>
                                        <p:strVal val="visible"/>
                                      </p:to>
                                    </p:set>
                                    <p:animEffect transition="in" filter="wipe(left)">
                                      <p:cBhvr>
                                        <p:cTn id="38" dur="500"/>
                                        <p:tgtEl>
                                          <p:spTgt spid="56329"/>
                                        </p:tgtEl>
                                      </p:cBhvr>
                                    </p:animEffect>
                                  </p:childTnLst>
                                </p:cTn>
                              </p:par>
                            </p:childTnLst>
                          </p:cTn>
                        </p:par>
                      </p:childTnLst>
                    </p:cTn>
                  </p:par>
                  <p:par>
                    <p:cTn id="39" fill="hold" nodeType="clickPar">
                      <p:stCondLst>
                        <p:cond delay="indefinite"/>
                      </p:stCondLst>
                      <p:childTnLst>
                        <p:par>
                          <p:cTn id="40" fill="hold" nodeType="withGroup">
                            <p:stCondLst>
                              <p:cond delay="0"/>
                            </p:stCondLst>
                            <p:childTnLst>
                              <p:par>
                                <p:cTn id="41" presetID="22" presetClass="entr" presetSubtype="8" fill="hold" nodeType="clickEffect">
                                  <p:stCondLst>
                                    <p:cond delay="0"/>
                                  </p:stCondLst>
                                  <p:childTnLst>
                                    <p:set>
                                      <p:cBhvr>
                                        <p:cTn id="42" dur="1" fill="hold">
                                          <p:stCondLst>
                                            <p:cond delay="0"/>
                                          </p:stCondLst>
                                        </p:cTn>
                                        <p:tgtEl>
                                          <p:spTgt spid="56325"/>
                                        </p:tgtEl>
                                        <p:attrNameLst>
                                          <p:attrName>style.visibility</p:attrName>
                                        </p:attrNameLst>
                                      </p:cBhvr>
                                      <p:to>
                                        <p:strVal val="visible"/>
                                      </p:to>
                                    </p:set>
                                    <p:animEffect transition="in" filter="wipe(left)">
                                      <p:cBhvr>
                                        <p:cTn id="43" dur="500"/>
                                        <p:tgtEl>
                                          <p:spTgt spid="56325"/>
                                        </p:tgtEl>
                                      </p:cBhvr>
                                    </p:animEffect>
                                  </p:childTnLst>
                                </p:cTn>
                              </p:par>
                            </p:childTnLst>
                          </p:cTn>
                        </p:par>
                      </p:childTnLst>
                    </p:cTn>
                  </p:par>
                  <p:par>
                    <p:cTn id="44" fill="hold" nodeType="clickPar">
                      <p:stCondLst>
                        <p:cond delay="indefinite"/>
                      </p:stCondLst>
                      <p:childTnLst>
                        <p:par>
                          <p:cTn id="45" fill="hold" nodeType="withGroup">
                            <p:stCondLst>
                              <p:cond delay="0"/>
                            </p:stCondLst>
                            <p:childTnLst>
                              <p:par>
                                <p:cTn id="46" presetID="22" presetClass="entr" presetSubtype="8" fill="hold" nodeType="clickEffect">
                                  <p:stCondLst>
                                    <p:cond delay="0"/>
                                  </p:stCondLst>
                                  <p:childTnLst>
                                    <p:set>
                                      <p:cBhvr>
                                        <p:cTn id="47" dur="1" fill="hold">
                                          <p:stCondLst>
                                            <p:cond delay="0"/>
                                          </p:stCondLst>
                                        </p:cTn>
                                        <p:tgtEl>
                                          <p:spTgt spid="56326"/>
                                        </p:tgtEl>
                                        <p:attrNameLst>
                                          <p:attrName>style.visibility</p:attrName>
                                        </p:attrNameLst>
                                      </p:cBhvr>
                                      <p:to>
                                        <p:strVal val="visible"/>
                                      </p:to>
                                    </p:set>
                                    <p:animEffect transition="in" filter="wipe(left)">
                                      <p:cBhvr>
                                        <p:cTn id="48" dur="500"/>
                                        <p:tgtEl>
                                          <p:spTgt spid="56326"/>
                                        </p:tgtEl>
                                      </p:cBhvr>
                                    </p:animEffect>
                                  </p:childTnLst>
                                </p:cTn>
                              </p:par>
                            </p:childTnLst>
                          </p:cTn>
                        </p:par>
                      </p:childTnLst>
                    </p:cTn>
                  </p:par>
                  <p:par>
                    <p:cTn id="49" fill="hold" nodeType="clickPar">
                      <p:stCondLst>
                        <p:cond delay="indefinite"/>
                      </p:stCondLst>
                      <p:childTnLst>
                        <p:par>
                          <p:cTn id="50" fill="hold" nodeType="withGroup">
                            <p:stCondLst>
                              <p:cond delay="0"/>
                            </p:stCondLst>
                            <p:childTnLst>
                              <p:par>
                                <p:cTn id="51" presetID="22" presetClass="entr" presetSubtype="8" fill="hold" grpId="0" nodeType="clickEffect">
                                  <p:stCondLst>
                                    <p:cond delay="0"/>
                                  </p:stCondLst>
                                  <p:childTnLst>
                                    <p:set>
                                      <p:cBhvr>
                                        <p:cTn id="52" dur="1" fill="hold">
                                          <p:stCondLst>
                                            <p:cond delay="0"/>
                                          </p:stCondLst>
                                        </p:cTn>
                                        <p:tgtEl>
                                          <p:spTgt spid="56327"/>
                                        </p:tgtEl>
                                        <p:attrNameLst>
                                          <p:attrName>style.visibility</p:attrName>
                                        </p:attrNameLst>
                                      </p:cBhvr>
                                      <p:to>
                                        <p:strVal val="visible"/>
                                      </p:to>
                                    </p:set>
                                    <p:animEffect transition="in" filter="wipe(left)">
                                      <p:cBhvr>
                                        <p:cTn id="53" dur="500"/>
                                        <p:tgtEl>
                                          <p:spTgt spid="56327"/>
                                        </p:tgtEl>
                                      </p:cBhvr>
                                    </p:animEffect>
                                  </p:childTnLst>
                                </p:cTn>
                              </p:par>
                            </p:childTnLst>
                          </p:cTn>
                        </p:par>
                      </p:childTnLst>
                    </p:cTn>
                  </p:par>
                  <p:par>
                    <p:cTn id="54" fill="hold" nodeType="clickPar">
                      <p:stCondLst>
                        <p:cond delay="indefinite"/>
                      </p:stCondLst>
                      <p:childTnLst>
                        <p:par>
                          <p:cTn id="55" fill="hold" nodeType="withGroup">
                            <p:stCondLst>
                              <p:cond delay="0"/>
                            </p:stCondLst>
                            <p:childTnLst>
                              <p:par>
                                <p:cTn id="56" presetID="22" presetClass="entr" presetSubtype="8" fill="hold" nodeType="clickEffect">
                                  <p:stCondLst>
                                    <p:cond delay="0"/>
                                  </p:stCondLst>
                                  <p:childTnLst>
                                    <p:set>
                                      <p:cBhvr>
                                        <p:cTn id="57" dur="1" fill="hold">
                                          <p:stCondLst>
                                            <p:cond delay="0"/>
                                          </p:stCondLst>
                                        </p:cTn>
                                        <p:tgtEl>
                                          <p:spTgt spid="56336"/>
                                        </p:tgtEl>
                                        <p:attrNameLst>
                                          <p:attrName>style.visibility</p:attrName>
                                        </p:attrNameLst>
                                      </p:cBhvr>
                                      <p:to>
                                        <p:strVal val="visible"/>
                                      </p:to>
                                    </p:set>
                                    <p:animEffect transition="in" filter="wipe(left)">
                                      <p:cBhvr>
                                        <p:cTn id="58" dur="500"/>
                                        <p:tgtEl>
                                          <p:spTgt spid="563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322" grpId="0" animBg="1" autoUpdateAnimBg="0"/>
      <p:bldP spid="56324" grpId="0" autoUpdateAnimBg="0"/>
      <p:bldP spid="56327" grpId="0" animBg="1"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灯片编号占位符 3">
            <a:extLst>
              <a:ext uri="{FF2B5EF4-FFF2-40B4-BE49-F238E27FC236}">
                <a16:creationId xmlns:a16="http://schemas.microsoft.com/office/drawing/2014/main" id="{F2D89404-A920-4B4D-8264-19771D42700D}"/>
              </a:ext>
            </a:extLst>
          </p:cNvPr>
          <p:cNvSpPr>
            <a:spLocks noGrp="1"/>
          </p:cNvSpPr>
          <p:nvPr>
            <p:ph type="sldNum" sz="quarter" idx="12"/>
          </p:nvPr>
        </p:nvSpPr>
        <p:spPr>
          <a:noFill/>
        </p:spPr>
        <p:txBody>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spcBef>
                <a:spcPct val="0"/>
              </a:spcBef>
              <a:buFontTx/>
              <a:buNone/>
            </a:pPr>
            <a:fld id="{A2868A86-2ECB-48B2-953F-B5720C1A321C}" type="slidenum">
              <a:rPr lang="en-US" altLang="zh-CN" sz="1400" smtClean="0"/>
              <a:pPr>
                <a:spcBef>
                  <a:spcPct val="0"/>
                </a:spcBef>
                <a:buFontTx/>
                <a:buNone/>
              </a:pPr>
              <a:t>19</a:t>
            </a:fld>
            <a:endParaRPr lang="en-US" altLang="zh-CN" sz="1400"/>
          </a:p>
        </p:txBody>
      </p:sp>
      <p:sp>
        <p:nvSpPr>
          <p:cNvPr id="57346" name="Text Box 2">
            <a:extLst>
              <a:ext uri="{FF2B5EF4-FFF2-40B4-BE49-F238E27FC236}">
                <a16:creationId xmlns:a16="http://schemas.microsoft.com/office/drawing/2014/main" id="{095190A5-C4EE-4E26-9170-D143FF9B6828}"/>
              </a:ext>
            </a:extLst>
          </p:cNvPr>
          <p:cNvSpPr txBox="1">
            <a:spLocks noChangeArrowheads="1"/>
          </p:cNvSpPr>
          <p:nvPr/>
        </p:nvSpPr>
        <p:spPr bwMode="auto">
          <a:xfrm>
            <a:off x="746125" y="476250"/>
            <a:ext cx="304165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spcBef>
                <a:spcPct val="0"/>
              </a:spcBef>
              <a:buFontTx/>
              <a:buNone/>
            </a:pPr>
            <a:r>
              <a:rPr lang="zh-CN" altLang="en-US" sz="2800">
                <a:solidFill>
                  <a:srgbClr val="FF0000"/>
                </a:solidFill>
              </a:rPr>
              <a:t>球表面极化电荷：</a:t>
            </a:r>
          </a:p>
        </p:txBody>
      </p:sp>
      <p:graphicFrame>
        <p:nvGraphicFramePr>
          <p:cNvPr id="57347" name="Object 3">
            <a:extLst>
              <a:ext uri="{FF2B5EF4-FFF2-40B4-BE49-F238E27FC236}">
                <a16:creationId xmlns:a16="http://schemas.microsoft.com/office/drawing/2014/main" id="{5C405D2C-34D3-4939-BA0A-456EB69D2A50}"/>
              </a:ext>
            </a:extLst>
          </p:cNvPr>
          <p:cNvGraphicFramePr>
            <a:graphicFrameLocks noChangeAspect="1"/>
          </p:cNvGraphicFramePr>
          <p:nvPr/>
        </p:nvGraphicFramePr>
        <p:xfrm>
          <a:off x="1389063" y="1844675"/>
          <a:ext cx="4570412" cy="1227138"/>
        </p:xfrm>
        <a:graphic>
          <a:graphicData uri="http://schemas.openxmlformats.org/presentationml/2006/ole">
            <mc:AlternateContent xmlns:mc="http://schemas.openxmlformats.org/markup-compatibility/2006">
              <mc:Choice xmlns:v="urn:schemas-microsoft-com:vml" Requires="v">
                <p:oleObj spid="_x0000_s21523" name="公式" r:id="rId3" imgW="1701800" imgH="457200" progId="Equation.3">
                  <p:embed/>
                </p:oleObj>
              </mc:Choice>
              <mc:Fallback>
                <p:oleObj name="公式" r:id="rId3" imgW="1701800" imgH="457200" progId="Equation.3">
                  <p:embed/>
                  <p:pic>
                    <p:nvPicPr>
                      <p:cNvPr id="0"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89063" y="1844675"/>
                        <a:ext cx="4570412" cy="12271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57348" name="Text Box 4">
            <a:extLst>
              <a:ext uri="{FF2B5EF4-FFF2-40B4-BE49-F238E27FC236}">
                <a16:creationId xmlns:a16="http://schemas.microsoft.com/office/drawing/2014/main" id="{5F9A0A80-05D5-4E71-935F-503B35CE6DD3}"/>
              </a:ext>
            </a:extLst>
          </p:cNvPr>
          <p:cNvSpPr txBox="1">
            <a:spLocks noChangeArrowheads="1"/>
          </p:cNvSpPr>
          <p:nvPr/>
        </p:nvSpPr>
        <p:spPr bwMode="auto">
          <a:xfrm>
            <a:off x="4500563" y="2997200"/>
            <a:ext cx="4470400" cy="519113"/>
          </a:xfrm>
          <a:prstGeom prst="rect">
            <a:avLst/>
          </a:prstGeom>
          <a:solidFill>
            <a:schemeClr val="bg1"/>
          </a:solidFill>
          <a:ln>
            <a:noFill/>
          </a:ln>
          <a:effectLst/>
          <a:extLst>
            <a:ext uri="{91240B29-F687-4F45-9708-019B960494DF}">
              <a14:hiddenLine xmlns:a14="http://schemas.microsoft.com/office/drawing/2010/main" w="9525">
                <a:solidFill>
                  <a:schemeClr val="hlink"/>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spcBef>
                <a:spcPct val="0"/>
              </a:spcBef>
              <a:buFontTx/>
              <a:buNone/>
            </a:pPr>
            <a:r>
              <a:rPr lang="en-US" altLang="zh-CN" sz="2800">
                <a:solidFill>
                  <a:srgbClr val="FF0000"/>
                </a:solidFill>
                <a:latin typeface="仿宋_GB2312" pitchFamily="49" charset="-122"/>
                <a:ea typeface="仿宋_GB2312" pitchFamily="49" charset="-122"/>
              </a:rPr>
              <a:t>∴</a:t>
            </a:r>
            <a:r>
              <a:rPr lang="zh-CN" altLang="en-US" sz="2800">
                <a:solidFill>
                  <a:srgbClr val="FF0000"/>
                </a:solidFill>
              </a:rPr>
              <a:t>是均匀的极化电荷球面！</a:t>
            </a:r>
          </a:p>
        </p:txBody>
      </p:sp>
      <p:graphicFrame>
        <p:nvGraphicFramePr>
          <p:cNvPr id="57349" name="Object 5">
            <a:extLst>
              <a:ext uri="{FF2B5EF4-FFF2-40B4-BE49-F238E27FC236}">
                <a16:creationId xmlns:a16="http://schemas.microsoft.com/office/drawing/2014/main" id="{428C3B11-DF76-43DC-8D6B-1CAA767A8278}"/>
              </a:ext>
            </a:extLst>
          </p:cNvPr>
          <p:cNvGraphicFramePr>
            <a:graphicFrameLocks noChangeAspect="1"/>
          </p:cNvGraphicFramePr>
          <p:nvPr/>
        </p:nvGraphicFramePr>
        <p:xfrm>
          <a:off x="1433513" y="836613"/>
          <a:ext cx="5610225" cy="1198562"/>
        </p:xfrm>
        <a:graphic>
          <a:graphicData uri="http://schemas.openxmlformats.org/presentationml/2006/ole">
            <mc:AlternateContent xmlns:mc="http://schemas.openxmlformats.org/markup-compatibility/2006">
              <mc:Choice xmlns:v="urn:schemas-microsoft-com:vml" Requires="v">
                <p:oleObj spid="_x0000_s21524" name="公式" r:id="rId5" imgW="2082800" imgH="444500" progId="Equation.3">
                  <p:embed/>
                </p:oleObj>
              </mc:Choice>
              <mc:Fallback>
                <p:oleObj name="公式" r:id="rId5" imgW="2082800" imgH="444500" progId="Equation.3">
                  <p:embed/>
                  <p:pic>
                    <p:nvPicPr>
                      <p:cNvPr id="0" name="Object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433513" y="836613"/>
                        <a:ext cx="5610225" cy="1198562"/>
                      </a:xfrm>
                      <a:prstGeom prst="rect">
                        <a:avLst/>
                      </a:prstGeom>
                      <a:noFill/>
                      <a:ln>
                        <a:noFill/>
                      </a:ln>
                      <a:effectLst/>
                      <a:extLst>
                        <a:ext uri="{909E8E84-426E-40DD-AFC4-6F175D3DCCD1}">
                          <a14:hiddenFill xmlns:a14="http://schemas.microsoft.com/office/drawing/2010/main">
                            <a:solidFill>
                              <a:srgbClr val="FFFF00"/>
                            </a:solidFill>
                          </a14:hiddenFill>
                        </a:ext>
                        <a:ext uri="{91240B29-F687-4F45-9708-019B960494DF}">
                          <a14:hiddenLine xmlns:a14="http://schemas.microsoft.com/office/drawing/2010/main" w="9525">
                            <a:solidFill>
                              <a:schemeClr val="hlink"/>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57350" name="Text Box 6">
            <a:extLst>
              <a:ext uri="{FF2B5EF4-FFF2-40B4-BE49-F238E27FC236}">
                <a16:creationId xmlns:a16="http://schemas.microsoft.com/office/drawing/2014/main" id="{009F1DC9-78F9-41BD-90A6-3134D6D67AB2}"/>
              </a:ext>
            </a:extLst>
          </p:cNvPr>
          <p:cNvSpPr txBox="1">
            <a:spLocks noChangeArrowheads="1"/>
          </p:cNvSpPr>
          <p:nvPr/>
        </p:nvSpPr>
        <p:spPr bwMode="auto">
          <a:xfrm>
            <a:off x="768350" y="3573463"/>
            <a:ext cx="1427163" cy="528637"/>
          </a:xfrm>
          <a:prstGeom prst="rect">
            <a:avLst/>
          </a:prstGeom>
          <a:noFill/>
          <a:ln w="9525">
            <a:solidFill>
              <a:schemeClr val="hlink"/>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spcBef>
                <a:spcPct val="0"/>
              </a:spcBef>
              <a:buFontTx/>
              <a:buNone/>
            </a:pPr>
            <a:r>
              <a:rPr lang="zh-CN" altLang="en-US" sz="2800">
                <a:solidFill>
                  <a:srgbClr val="FF0000"/>
                </a:solidFill>
              </a:rPr>
              <a:t>讨论：</a:t>
            </a:r>
          </a:p>
        </p:txBody>
      </p:sp>
      <p:sp>
        <p:nvSpPr>
          <p:cNvPr id="57351" name="Text Box 7">
            <a:extLst>
              <a:ext uri="{FF2B5EF4-FFF2-40B4-BE49-F238E27FC236}">
                <a16:creationId xmlns:a16="http://schemas.microsoft.com/office/drawing/2014/main" id="{FEBD0E99-9719-4BD5-A9A1-4DDF4A9C6B7D}"/>
              </a:ext>
            </a:extLst>
          </p:cNvPr>
          <p:cNvSpPr txBox="1">
            <a:spLocks noChangeArrowheads="1"/>
          </p:cNvSpPr>
          <p:nvPr/>
        </p:nvSpPr>
        <p:spPr bwMode="auto">
          <a:xfrm>
            <a:off x="1692275" y="5876925"/>
            <a:ext cx="445135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spcBef>
                <a:spcPct val="0"/>
              </a:spcBef>
              <a:buFontTx/>
              <a:buNone/>
            </a:pPr>
            <a:r>
              <a:rPr lang="zh-CN" altLang="en-US" sz="2800"/>
              <a:t>这是电荷守恒的必然结果。</a:t>
            </a:r>
          </a:p>
        </p:txBody>
      </p:sp>
      <p:grpSp>
        <p:nvGrpSpPr>
          <p:cNvPr id="57352" name="Group 8">
            <a:extLst>
              <a:ext uri="{FF2B5EF4-FFF2-40B4-BE49-F238E27FC236}">
                <a16:creationId xmlns:a16="http://schemas.microsoft.com/office/drawing/2014/main" id="{B68B34F7-9B02-41ED-B49A-F2293960B968}"/>
              </a:ext>
            </a:extLst>
          </p:cNvPr>
          <p:cNvGrpSpPr>
            <a:grpSpLocks/>
          </p:cNvGrpSpPr>
          <p:nvPr/>
        </p:nvGrpSpPr>
        <p:grpSpPr bwMode="auto">
          <a:xfrm>
            <a:off x="468313" y="4221163"/>
            <a:ext cx="6719887" cy="946150"/>
            <a:chOff x="521" y="2659"/>
            <a:chExt cx="4003" cy="596"/>
          </a:xfrm>
        </p:grpSpPr>
        <p:sp>
          <p:nvSpPr>
            <p:cNvPr id="21518" name="Text Box 9">
              <a:extLst>
                <a:ext uri="{FF2B5EF4-FFF2-40B4-BE49-F238E27FC236}">
                  <a16:creationId xmlns:a16="http://schemas.microsoft.com/office/drawing/2014/main" id="{6818C519-5F28-4055-B814-3AC6F5066C79}"/>
                </a:ext>
              </a:extLst>
            </p:cNvPr>
            <p:cNvSpPr txBox="1">
              <a:spLocks noChangeArrowheads="1"/>
            </p:cNvSpPr>
            <p:nvPr/>
          </p:nvSpPr>
          <p:spPr bwMode="auto">
            <a:xfrm>
              <a:off x="521" y="2659"/>
              <a:ext cx="641"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spcBef>
                  <a:spcPct val="0"/>
                </a:spcBef>
                <a:buFontTx/>
                <a:buNone/>
              </a:pPr>
              <a:r>
                <a:rPr lang="zh-CN" altLang="en-US" sz="2800">
                  <a:solidFill>
                    <a:srgbClr val="0000FF"/>
                  </a:solidFill>
                </a:rPr>
                <a:t>（</a:t>
              </a:r>
              <a:r>
                <a:rPr lang="en-US" altLang="zh-CN" sz="2800">
                  <a:solidFill>
                    <a:srgbClr val="0000FF"/>
                  </a:solidFill>
                </a:rPr>
                <a:t>1</a:t>
              </a:r>
              <a:r>
                <a:rPr lang="zh-CN" altLang="en-US" sz="2800">
                  <a:solidFill>
                    <a:srgbClr val="0000FF"/>
                  </a:solidFill>
                </a:rPr>
                <a:t>）</a:t>
              </a:r>
              <a:endParaRPr kumimoji="0" lang="zh-CN" altLang="en-US" sz="2800">
                <a:solidFill>
                  <a:srgbClr val="0000FF"/>
                </a:solidFill>
              </a:endParaRPr>
            </a:p>
          </p:txBody>
        </p:sp>
        <p:sp>
          <p:nvSpPr>
            <p:cNvPr id="21519" name="Rectangle 10">
              <a:extLst>
                <a:ext uri="{FF2B5EF4-FFF2-40B4-BE49-F238E27FC236}">
                  <a16:creationId xmlns:a16="http://schemas.microsoft.com/office/drawing/2014/main" id="{872CC69B-527F-4FD8-AF50-A38042A595FF}"/>
                </a:ext>
              </a:extLst>
            </p:cNvPr>
            <p:cNvSpPr>
              <a:spLocks noChangeArrowheads="1"/>
            </p:cNvSpPr>
            <p:nvPr/>
          </p:nvSpPr>
          <p:spPr bwMode="auto">
            <a:xfrm>
              <a:off x="1065" y="2659"/>
              <a:ext cx="3459" cy="5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spcBef>
                  <a:spcPct val="0"/>
                </a:spcBef>
                <a:buFontTx/>
                <a:buNone/>
              </a:pPr>
              <a:r>
                <a:rPr lang="zh-CN" altLang="en-US" sz="2800">
                  <a:solidFill>
                    <a:srgbClr val="0000FF"/>
                  </a:solidFill>
                </a:rPr>
                <a:t>球内部极化电荷 与 球表面极化电荷 </a:t>
              </a:r>
            </a:p>
            <a:p>
              <a:pPr eaLnBrk="1" hangingPunct="1">
                <a:spcBef>
                  <a:spcPct val="0"/>
                </a:spcBef>
                <a:buFontTx/>
                <a:buNone/>
              </a:pPr>
              <a:r>
                <a:rPr lang="zh-CN" altLang="en-US" sz="2800">
                  <a:solidFill>
                    <a:srgbClr val="0000FF"/>
                  </a:solidFill>
                </a:rPr>
                <a:t>的总电量应为零。</a:t>
              </a:r>
            </a:p>
          </p:txBody>
        </p:sp>
      </p:grpSp>
      <p:grpSp>
        <p:nvGrpSpPr>
          <p:cNvPr id="57355" name="Group 11">
            <a:extLst>
              <a:ext uri="{FF2B5EF4-FFF2-40B4-BE49-F238E27FC236}">
                <a16:creationId xmlns:a16="http://schemas.microsoft.com/office/drawing/2014/main" id="{31469D3B-42B9-4A6B-8010-7E87DE7D0E79}"/>
              </a:ext>
            </a:extLst>
          </p:cNvPr>
          <p:cNvGrpSpPr>
            <a:grpSpLocks/>
          </p:cNvGrpSpPr>
          <p:nvPr/>
        </p:nvGrpSpPr>
        <p:grpSpPr bwMode="auto">
          <a:xfrm>
            <a:off x="1835150" y="5157788"/>
            <a:ext cx="6119813" cy="687387"/>
            <a:chOff x="1066" y="3224"/>
            <a:chExt cx="3855" cy="433"/>
          </a:xfrm>
        </p:grpSpPr>
        <p:graphicFrame>
          <p:nvGraphicFramePr>
            <p:cNvPr id="21516" name="Object 12">
              <a:extLst>
                <a:ext uri="{FF2B5EF4-FFF2-40B4-BE49-F238E27FC236}">
                  <a16:creationId xmlns:a16="http://schemas.microsoft.com/office/drawing/2014/main" id="{0C7E9C14-5FAE-4FB9-8072-A4DD9E5AFEE5}"/>
                </a:ext>
              </a:extLst>
            </p:cNvPr>
            <p:cNvGraphicFramePr>
              <a:graphicFrameLocks noChangeAspect="1"/>
            </p:cNvGraphicFramePr>
            <p:nvPr/>
          </p:nvGraphicFramePr>
          <p:xfrm>
            <a:off x="3470" y="3224"/>
            <a:ext cx="1451" cy="433"/>
          </p:xfrm>
          <a:graphic>
            <a:graphicData uri="http://schemas.openxmlformats.org/presentationml/2006/ole">
              <mc:AlternateContent xmlns:mc="http://schemas.openxmlformats.org/markup-compatibility/2006">
                <mc:Choice xmlns:v="urn:schemas-microsoft-com:vml" Requires="v">
                  <p:oleObj spid="_x0000_s21525" name="公式" r:id="rId7" imgW="761669" imgH="228501" progId="Equation.3">
                    <p:embed/>
                  </p:oleObj>
                </mc:Choice>
                <mc:Fallback>
                  <p:oleObj name="公式" r:id="rId7" imgW="761669" imgH="228501" progId="Equation.3">
                    <p:embed/>
                    <p:pic>
                      <p:nvPicPr>
                        <p:cNvPr id="0" name="Object 1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470" y="3224"/>
                          <a:ext cx="1451" cy="43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21517" name="Text Box 13">
              <a:extLst>
                <a:ext uri="{FF2B5EF4-FFF2-40B4-BE49-F238E27FC236}">
                  <a16:creationId xmlns:a16="http://schemas.microsoft.com/office/drawing/2014/main" id="{62B9283B-1C22-454A-8269-E32F82C98541}"/>
                </a:ext>
              </a:extLst>
            </p:cNvPr>
            <p:cNvSpPr txBox="1">
              <a:spLocks noChangeArrowheads="1"/>
            </p:cNvSpPr>
            <p:nvPr/>
          </p:nvSpPr>
          <p:spPr bwMode="auto">
            <a:xfrm>
              <a:off x="1066" y="3294"/>
              <a:ext cx="2366"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spcBef>
                  <a:spcPct val="0"/>
                </a:spcBef>
                <a:buFontTx/>
                <a:buNone/>
              </a:pPr>
              <a:r>
                <a:rPr kumimoji="0" lang="zh-CN" altLang="en-US" sz="2800"/>
                <a:t>验证：正确（课下）。</a:t>
              </a:r>
            </a:p>
          </p:txBody>
        </p:sp>
      </p:grpSp>
      <p:sp>
        <p:nvSpPr>
          <p:cNvPr id="57358" name="Text Box 14">
            <a:extLst>
              <a:ext uri="{FF2B5EF4-FFF2-40B4-BE49-F238E27FC236}">
                <a16:creationId xmlns:a16="http://schemas.microsoft.com/office/drawing/2014/main" id="{F872F40B-597D-4586-8B8B-A17EC197C089}"/>
              </a:ext>
            </a:extLst>
          </p:cNvPr>
          <p:cNvSpPr txBox="1">
            <a:spLocks noChangeArrowheads="1"/>
          </p:cNvSpPr>
          <p:nvPr/>
        </p:nvSpPr>
        <p:spPr bwMode="auto">
          <a:xfrm>
            <a:off x="2176463" y="3573463"/>
            <a:ext cx="5184775"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spcBef>
                <a:spcPct val="0"/>
              </a:spcBef>
              <a:buFontTx/>
              <a:buNone/>
            </a:pPr>
            <a:r>
              <a:rPr lang="zh-CN" altLang="en-US" sz="2800"/>
              <a:t>从三个方面来验证我们的结果，</a:t>
            </a:r>
            <a:endParaRPr kumimoji="0" lang="zh-CN" altLang="en-US" sz="280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7346"/>
                                        </p:tgtEl>
                                        <p:attrNameLst>
                                          <p:attrName>style.visibility</p:attrName>
                                        </p:attrNameLst>
                                      </p:cBhvr>
                                      <p:to>
                                        <p:strVal val="visible"/>
                                      </p:to>
                                    </p:set>
                                    <p:animEffect transition="in" filter="wipe(left)">
                                      <p:cBhvr>
                                        <p:cTn id="7" dur="500"/>
                                        <p:tgtEl>
                                          <p:spTgt spid="5734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57349"/>
                                        </p:tgtEl>
                                        <p:attrNameLst>
                                          <p:attrName>style.visibility</p:attrName>
                                        </p:attrNameLst>
                                      </p:cBhvr>
                                      <p:to>
                                        <p:strVal val="visible"/>
                                      </p:to>
                                    </p:set>
                                    <p:animEffect transition="in" filter="wipe(left)">
                                      <p:cBhvr>
                                        <p:cTn id="12" dur="500"/>
                                        <p:tgtEl>
                                          <p:spTgt spid="57349"/>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nodeType="clickEffect">
                                  <p:stCondLst>
                                    <p:cond delay="0"/>
                                  </p:stCondLst>
                                  <p:childTnLst>
                                    <p:set>
                                      <p:cBhvr>
                                        <p:cTn id="16" dur="1" fill="hold">
                                          <p:stCondLst>
                                            <p:cond delay="0"/>
                                          </p:stCondLst>
                                        </p:cTn>
                                        <p:tgtEl>
                                          <p:spTgt spid="57347"/>
                                        </p:tgtEl>
                                        <p:attrNameLst>
                                          <p:attrName>style.visibility</p:attrName>
                                        </p:attrNameLst>
                                      </p:cBhvr>
                                      <p:to>
                                        <p:strVal val="visible"/>
                                      </p:to>
                                    </p:set>
                                    <p:animEffect transition="in" filter="wipe(left)">
                                      <p:cBhvr>
                                        <p:cTn id="17" dur="500"/>
                                        <p:tgtEl>
                                          <p:spTgt spid="57347"/>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57348"/>
                                        </p:tgtEl>
                                        <p:attrNameLst>
                                          <p:attrName>style.visibility</p:attrName>
                                        </p:attrNameLst>
                                      </p:cBhvr>
                                      <p:to>
                                        <p:strVal val="visible"/>
                                      </p:to>
                                    </p:set>
                                    <p:animEffect transition="in" filter="wipe(left)">
                                      <p:cBhvr>
                                        <p:cTn id="22" dur="500"/>
                                        <p:tgtEl>
                                          <p:spTgt spid="57348"/>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57350"/>
                                        </p:tgtEl>
                                        <p:attrNameLst>
                                          <p:attrName>style.visibility</p:attrName>
                                        </p:attrNameLst>
                                      </p:cBhvr>
                                      <p:to>
                                        <p:strVal val="visible"/>
                                      </p:to>
                                    </p:set>
                                    <p:animEffect transition="in" filter="wipe(left)">
                                      <p:cBhvr>
                                        <p:cTn id="27" dur="500"/>
                                        <p:tgtEl>
                                          <p:spTgt spid="57350"/>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57358"/>
                                        </p:tgtEl>
                                        <p:attrNameLst>
                                          <p:attrName>style.visibility</p:attrName>
                                        </p:attrNameLst>
                                      </p:cBhvr>
                                      <p:to>
                                        <p:strVal val="visible"/>
                                      </p:to>
                                    </p:set>
                                    <p:animEffect transition="in" filter="wipe(left)">
                                      <p:cBhvr>
                                        <p:cTn id="32" dur="500"/>
                                        <p:tgtEl>
                                          <p:spTgt spid="57358"/>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22" presetClass="entr" presetSubtype="8" fill="hold" nodeType="clickEffect">
                                  <p:stCondLst>
                                    <p:cond delay="0"/>
                                  </p:stCondLst>
                                  <p:childTnLst>
                                    <p:set>
                                      <p:cBhvr>
                                        <p:cTn id="36" dur="1" fill="hold">
                                          <p:stCondLst>
                                            <p:cond delay="0"/>
                                          </p:stCondLst>
                                        </p:cTn>
                                        <p:tgtEl>
                                          <p:spTgt spid="57352"/>
                                        </p:tgtEl>
                                        <p:attrNameLst>
                                          <p:attrName>style.visibility</p:attrName>
                                        </p:attrNameLst>
                                      </p:cBhvr>
                                      <p:to>
                                        <p:strVal val="visible"/>
                                      </p:to>
                                    </p:set>
                                    <p:animEffect transition="in" filter="wipe(left)">
                                      <p:cBhvr>
                                        <p:cTn id="37" dur="500"/>
                                        <p:tgtEl>
                                          <p:spTgt spid="57352"/>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22" presetClass="entr" presetSubtype="8" fill="hold" nodeType="clickEffect">
                                  <p:stCondLst>
                                    <p:cond delay="0"/>
                                  </p:stCondLst>
                                  <p:childTnLst>
                                    <p:set>
                                      <p:cBhvr>
                                        <p:cTn id="41" dur="1" fill="hold">
                                          <p:stCondLst>
                                            <p:cond delay="0"/>
                                          </p:stCondLst>
                                        </p:cTn>
                                        <p:tgtEl>
                                          <p:spTgt spid="57355"/>
                                        </p:tgtEl>
                                        <p:attrNameLst>
                                          <p:attrName>style.visibility</p:attrName>
                                        </p:attrNameLst>
                                      </p:cBhvr>
                                      <p:to>
                                        <p:strVal val="visible"/>
                                      </p:to>
                                    </p:set>
                                    <p:animEffect transition="in" filter="wipe(left)">
                                      <p:cBhvr>
                                        <p:cTn id="42" dur="500"/>
                                        <p:tgtEl>
                                          <p:spTgt spid="57355"/>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22" presetClass="entr" presetSubtype="8" fill="hold" grpId="0" nodeType="clickEffect">
                                  <p:stCondLst>
                                    <p:cond delay="0"/>
                                  </p:stCondLst>
                                  <p:childTnLst>
                                    <p:set>
                                      <p:cBhvr>
                                        <p:cTn id="46" dur="1" fill="hold">
                                          <p:stCondLst>
                                            <p:cond delay="0"/>
                                          </p:stCondLst>
                                        </p:cTn>
                                        <p:tgtEl>
                                          <p:spTgt spid="57351"/>
                                        </p:tgtEl>
                                        <p:attrNameLst>
                                          <p:attrName>style.visibility</p:attrName>
                                        </p:attrNameLst>
                                      </p:cBhvr>
                                      <p:to>
                                        <p:strVal val="visible"/>
                                      </p:to>
                                    </p:set>
                                    <p:animEffect transition="in" filter="wipe(left)">
                                      <p:cBhvr>
                                        <p:cTn id="47" dur="500"/>
                                        <p:tgtEl>
                                          <p:spTgt spid="573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346" grpId="0" autoUpdateAnimBg="0"/>
      <p:bldP spid="57348" grpId="0" animBg="1" autoUpdateAnimBg="0"/>
      <p:bldP spid="57350" grpId="0" animBg="1" autoUpdateAnimBg="0"/>
      <p:bldP spid="57351" grpId="0" autoUpdateAnimBg="0"/>
      <p:bldP spid="5735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灯片编号占位符 3">
            <a:extLst>
              <a:ext uri="{FF2B5EF4-FFF2-40B4-BE49-F238E27FC236}">
                <a16:creationId xmlns:a16="http://schemas.microsoft.com/office/drawing/2014/main" id="{A25DA743-D830-4D3A-BD0E-EF9229E8F1E1}"/>
              </a:ext>
            </a:extLst>
          </p:cNvPr>
          <p:cNvSpPr>
            <a:spLocks noGrp="1"/>
          </p:cNvSpPr>
          <p:nvPr>
            <p:ph type="sldNum" sz="quarter" idx="12"/>
          </p:nvPr>
        </p:nvSpPr>
        <p:spPr>
          <a:noFill/>
        </p:spPr>
        <p:txBody>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spcBef>
                <a:spcPct val="0"/>
              </a:spcBef>
              <a:buFontTx/>
              <a:buNone/>
            </a:pPr>
            <a:fld id="{3CACBBC1-9E88-4E82-9E9F-F0CC6E31A632}" type="slidenum">
              <a:rPr lang="en-US" altLang="zh-CN" sz="1400" smtClean="0"/>
              <a:pPr>
                <a:spcBef>
                  <a:spcPct val="0"/>
                </a:spcBef>
                <a:buFontTx/>
                <a:buNone/>
              </a:pPr>
              <a:t>20</a:t>
            </a:fld>
            <a:endParaRPr lang="en-US" altLang="zh-CN" sz="1400"/>
          </a:p>
        </p:txBody>
      </p:sp>
      <p:sp>
        <p:nvSpPr>
          <p:cNvPr id="58370" name="Text Box 2">
            <a:extLst>
              <a:ext uri="{FF2B5EF4-FFF2-40B4-BE49-F238E27FC236}">
                <a16:creationId xmlns:a16="http://schemas.microsoft.com/office/drawing/2014/main" id="{8D00997B-7D3E-42CF-AC44-DB87B2C32ABB}"/>
              </a:ext>
            </a:extLst>
          </p:cNvPr>
          <p:cNvSpPr txBox="1">
            <a:spLocks noChangeArrowheads="1"/>
          </p:cNvSpPr>
          <p:nvPr/>
        </p:nvSpPr>
        <p:spPr bwMode="auto">
          <a:xfrm>
            <a:off x="539750" y="333375"/>
            <a:ext cx="9361488" cy="1630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lnSpc>
                <a:spcPct val="120000"/>
              </a:lnSpc>
              <a:spcBef>
                <a:spcPct val="0"/>
              </a:spcBef>
              <a:buFontTx/>
              <a:buNone/>
            </a:pPr>
            <a:r>
              <a:rPr lang="zh-CN" altLang="en-US" sz="2800">
                <a:solidFill>
                  <a:srgbClr val="0000FF"/>
                </a:solidFill>
              </a:rPr>
              <a:t>（</a:t>
            </a:r>
            <a:r>
              <a:rPr lang="en-US" altLang="zh-CN" sz="2800">
                <a:solidFill>
                  <a:srgbClr val="0000FF"/>
                </a:solidFill>
              </a:rPr>
              <a:t>2</a:t>
            </a:r>
            <a:r>
              <a:rPr lang="zh-CN" altLang="en-US" sz="2800">
                <a:solidFill>
                  <a:srgbClr val="0000FF"/>
                </a:solidFill>
              </a:rPr>
              <a:t>）从最后得到的电荷分布来检验场强对不对？</a:t>
            </a:r>
          </a:p>
          <a:p>
            <a:pPr eaLnBrk="1" hangingPunct="1">
              <a:lnSpc>
                <a:spcPct val="120000"/>
              </a:lnSpc>
              <a:spcBef>
                <a:spcPct val="0"/>
              </a:spcBef>
              <a:buFontTx/>
              <a:buNone/>
            </a:pPr>
            <a:r>
              <a:rPr lang="zh-CN" altLang="en-US" sz="2800">
                <a:solidFill>
                  <a:srgbClr val="0000FF"/>
                </a:solidFill>
              </a:rPr>
              <a:t>                       </a:t>
            </a:r>
            <a:r>
              <a:rPr lang="zh-CN" altLang="en-US" sz="2800"/>
              <a:t>均匀带电球（自由电荷、极化电荷）</a:t>
            </a:r>
          </a:p>
          <a:p>
            <a:pPr eaLnBrk="1" hangingPunct="1">
              <a:lnSpc>
                <a:spcPct val="120000"/>
              </a:lnSpc>
              <a:spcBef>
                <a:spcPct val="0"/>
              </a:spcBef>
              <a:buFontTx/>
              <a:buNone/>
            </a:pPr>
            <a:r>
              <a:rPr lang="zh-CN" altLang="en-US" sz="2800"/>
              <a:t>                   ＋均匀带电球面（极化电荷）</a:t>
            </a:r>
          </a:p>
        </p:txBody>
      </p:sp>
      <p:graphicFrame>
        <p:nvGraphicFramePr>
          <p:cNvPr id="58371" name="Object 3">
            <a:extLst>
              <a:ext uri="{FF2B5EF4-FFF2-40B4-BE49-F238E27FC236}">
                <a16:creationId xmlns:a16="http://schemas.microsoft.com/office/drawing/2014/main" id="{8FAD7804-64A8-465F-821F-ED1F1F79DE89}"/>
              </a:ext>
            </a:extLst>
          </p:cNvPr>
          <p:cNvGraphicFramePr>
            <a:graphicFrameLocks noChangeAspect="1"/>
          </p:cNvGraphicFramePr>
          <p:nvPr/>
        </p:nvGraphicFramePr>
        <p:xfrm>
          <a:off x="2339975" y="3789363"/>
          <a:ext cx="2879725" cy="1162050"/>
        </p:xfrm>
        <a:graphic>
          <a:graphicData uri="http://schemas.openxmlformats.org/presentationml/2006/ole">
            <mc:AlternateContent xmlns:mc="http://schemas.openxmlformats.org/markup-compatibility/2006">
              <mc:Choice xmlns:v="urn:schemas-microsoft-com:vml" Requires="v">
                <p:oleObj spid="_x0000_s22540" name="公式" r:id="rId3" imgW="1079032" imgH="444307" progId="Equation.3">
                  <p:embed/>
                </p:oleObj>
              </mc:Choice>
              <mc:Fallback>
                <p:oleObj name="公式" r:id="rId3" imgW="1079032" imgH="444307" progId="Equation.3">
                  <p:embed/>
                  <p:pic>
                    <p:nvPicPr>
                      <p:cNvPr id="0"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39975" y="3789363"/>
                        <a:ext cx="2879725" cy="11620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58372" name="Object 4">
            <a:extLst>
              <a:ext uri="{FF2B5EF4-FFF2-40B4-BE49-F238E27FC236}">
                <a16:creationId xmlns:a16="http://schemas.microsoft.com/office/drawing/2014/main" id="{99164600-572C-4878-9311-278BF923A18C}"/>
              </a:ext>
            </a:extLst>
          </p:cNvPr>
          <p:cNvGraphicFramePr>
            <a:graphicFrameLocks noChangeAspect="1"/>
          </p:cNvGraphicFramePr>
          <p:nvPr/>
        </p:nvGraphicFramePr>
        <p:xfrm>
          <a:off x="1331913" y="4783138"/>
          <a:ext cx="6478587" cy="1282700"/>
        </p:xfrm>
        <a:graphic>
          <a:graphicData uri="http://schemas.openxmlformats.org/presentationml/2006/ole">
            <mc:AlternateContent xmlns:mc="http://schemas.openxmlformats.org/markup-compatibility/2006">
              <mc:Choice xmlns:v="urn:schemas-microsoft-com:vml" Requires="v">
                <p:oleObj spid="_x0000_s22541" name="公式" r:id="rId5" imgW="2374900" imgH="469900" progId="Equation.3">
                  <p:embed/>
                </p:oleObj>
              </mc:Choice>
              <mc:Fallback>
                <p:oleObj name="公式" r:id="rId5" imgW="2374900" imgH="469900" progId="Equation.3">
                  <p:embed/>
                  <p:pic>
                    <p:nvPicPr>
                      <p:cNvPr id="0" name="Object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331913" y="4783138"/>
                        <a:ext cx="6478587" cy="12827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58373" name="Object 5">
            <a:extLst>
              <a:ext uri="{FF2B5EF4-FFF2-40B4-BE49-F238E27FC236}">
                <a16:creationId xmlns:a16="http://schemas.microsoft.com/office/drawing/2014/main" id="{A521E25D-50B8-4700-B218-F536F5A13F9A}"/>
              </a:ext>
            </a:extLst>
          </p:cNvPr>
          <p:cNvGraphicFramePr>
            <a:graphicFrameLocks noChangeAspect="1"/>
          </p:cNvGraphicFramePr>
          <p:nvPr/>
        </p:nvGraphicFramePr>
        <p:xfrm>
          <a:off x="2484438" y="2852738"/>
          <a:ext cx="2592387" cy="1181100"/>
        </p:xfrm>
        <a:graphic>
          <a:graphicData uri="http://schemas.openxmlformats.org/presentationml/2006/ole">
            <mc:AlternateContent xmlns:mc="http://schemas.openxmlformats.org/markup-compatibility/2006">
              <mc:Choice xmlns:v="urn:schemas-microsoft-com:vml" Requires="v">
                <p:oleObj spid="_x0000_s22542" name="公式" r:id="rId7" imgW="977476" imgH="444307" progId="Equation.3">
                  <p:embed/>
                </p:oleObj>
              </mc:Choice>
              <mc:Fallback>
                <p:oleObj name="公式" r:id="rId7" imgW="977476" imgH="444307" progId="Equation.3">
                  <p:embed/>
                  <p:pic>
                    <p:nvPicPr>
                      <p:cNvPr id="0" name="Object 5"/>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484438" y="2852738"/>
                        <a:ext cx="2592387" cy="1181100"/>
                      </a:xfrm>
                      <a:prstGeom prst="rect">
                        <a:avLst/>
                      </a:prstGeom>
                      <a:noFill/>
                      <a:ln>
                        <a:noFill/>
                      </a:ln>
                      <a:effectLst/>
                      <a:extLst>
                        <a:ext uri="{909E8E84-426E-40DD-AFC4-6F175D3DCCD1}">
                          <a14:hiddenFill xmlns:a14="http://schemas.microsoft.com/office/drawing/2010/main">
                            <a:solidFill>
                              <a:srgbClr val="99CC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58374" name="Text Box 6">
            <a:extLst>
              <a:ext uri="{FF2B5EF4-FFF2-40B4-BE49-F238E27FC236}">
                <a16:creationId xmlns:a16="http://schemas.microsoft.com/office/drawing/2014/main" id="{02D2BFB4-97AE-4B30-9715-43B371081795}"/>
              </a:ext>
            </a:extLst>
          </p:cNvPr>
          <p:cNvSpPr txBox="1">
            <a:spLocks noChangeArrowheads="1"/>
          </p:cNvSpPr>
          <p:nvPr/>
        </p:nvSpPr>
        <p:spPr bwMode="auto">
          <a:xfrm>
            <a:off x="4859338" y="6078538"/>
            <a:ext cx="4319587"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spcBef>
                <a:spcPct val="0"/>
              </a:spcBef>
              <a:buFontTx/>
              <a:buNone/>
            </a:pPr>
            <a:r>
              <a:rPr kumimoji="0" lang="zh-CN" altLang="en-US" sz="2800">
                <a:solidFill>
                  <a:srgbClr val="FF0000"/>
                </a:solidFill>
              </a:rPr>
              <a:t>（自由电荷场的</a:t>
            </a:r>
            <a:r>
              <a:rPr kumimoji="0" lang="en-US" altLang="zh-CN" sz="2800">
                <a:solidFill>
                  <a:srgbClr val="FF0000"/>
                </a:solidFill>
              </a:rPr>
              <a:t>1/</a:t>
            </a:r>
            <a:r>
              <a:rPr kumimoji="0" lang="en-US" altLang="zh-CN" sz="2800" i="1">
                <a:solidFill>
                  <a:srgbClr val="FF0000"/>
                </a:solidFill>
                <a:sym typeface="Symbol" panose="05050102010706020507" pitchFamily="18" charset="2"/>
              </a:rPr>
              <a:t></a:t>
            </a:r>
            <a:r>
              <a:rPr kumimoji="0" lang="en-US" altLang="zh-CN" sz="2800" baseline="-25000">
                <a:solidFill>
                  <a:srgbClr val="FF0000"/>
                </a:solidFill>
                <a:sym typeface="Symbol" panose="05050102010706020507" pitchFamily="18" charset="2"/>
              </a:rPr>
              <a:t>r </a:t>
            </a:r>
            <a:r>
              <a:rPr kumimoji="0" lang="zh-CN" altLang="en-US" sz="2800">
                <a:solidFill>
                  <a:srgbClr val="FF0000"/>
                </a:solidFill>
                <a:sym typeface="Symbol" panose="05050102010706020507" pitchFamily="18" charset="2"/>
              </a:rPr>
              <a:t>倍</a:t>
            </a:r>
            <a:r>
              <a:rPr kumimoji="0" lang="zh-CN" altLang="en-US" sz="2800">
                <a:solidFill>
                  <a:srgbClr val="FF0000"/>
                </a:solidFill>
              </a:rPr>
              <a:t>）</a:t>
            </a:r>
          </a:p>
        </p:txBody>
      </p:sp>
      <p:sp>
        <p:nvSpPr>
          <p:cNvPr id="58375" name="Text Box 7">
            <a:extLst>
              <a:ext uri="{FF2B5EF4-FFF2-40B4-BE49-F238E27FC236}">
                <a16:creationId xmlns:a16="http://schemas.microsoft.com/office/drawing/2014/main" id="{FF7D4D21-BF00-4B96-AB24-635D5A7ECA9A}"/>
              </a:ext>
            </a:extLst>
          </p:cNvPr>
          <p:cNvSpPr txBox="1">
            <a:spLocks noChangeArrowheads="1"/>
          </p:cNvSpPr>
          <p:nvPr/>
        </p:nvSpPr>
        <p:spPr bwMode="auto">
          <a:xfrm>
            <a:off x="1455738" y="1989138"/>
            <a:ext cx="6613525"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spcBef>
                <a:spcPct val="0"/>
              </a:spcBef>
              <a:buFontTx/>
              <a:buNone/>
            </a:pPr>
            <a:r>
              <a:rPr kumimoji="0" lang="zh-CN" altLang="en-US" sz="2800">
                <a:solidFill>
                  <a:srgbClr val="FF0000"/>
                </a:solidFill>
              </a:rPr>
              <a:t>在球内的场强，</a:t>
            </a:r>
            <a:r>
              <a:rPr lang="zh-CN" altLang="en-US" sz="2800"/>
              <a:t>均匀带电球面没有贡献，</a:t>
            </a:r>
          </a:p>
          <a:p>
            <a:pPr eaLnBrk="1" hangingPunct="1">
              <a:spcBef>
                <a:spcPct val="0"/>
              </a:spcBef>
              <a:buFontTx/>
              <a:buNone/>
            </a:pPr>
            <a:r>
              <a:rPr lang="zh-CN" altLang="en-US" sz="2800"/>
              <a:t>            只是均匀带电球的贡献</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8370"/>
                                        </p:tgtEl>
                                        <p:attrNameLst>
                                          <p:attrName>style.visibility</p:attrName>
                                        </p:attrNameLst>
                                      </p:cBhvr>
                                      <p:to>
                                        <p:strVal val="visible"/>
                                      </p:to>
                                    </p:set>
                                    <p:animEffect transition="in" filter="wipe(left)">
                                      <p:cBhvr>
                                        <p:cTn id="7" dur="500"/>
                                        <p:tgtEl>
                                          <p:spTgt spid="5837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58375"/>
                                        </p:tgtEl>
                                        <p:attrNameLst>
                                          <p:attrName>style.visibility</p:attrName>
                                        </p:attrNameLst>
                                      </p:cBhvr>
                                      <p:to>
                                        <p:strVal val="visible"/>
                                      </p:to>
                                    </p:set>
                                    <p:animEffect transition="in" filter="wipe(left)">
                                      <p:cBhvr>
                                        <p:cTn id="12" dur="500"/>
                                        <p:tgtEl>
                                          <p:spTgt spid="58375"/>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nodeType="clickEffect">
                                  <p:stCondLst>
                                    <p:cond delay="0"/>
                                  </p:stCondLst>
                                  <p:childTnLst>
                                    <p:set>
                                      <p:cBhvr>
                                        <p:cTn id="16" dur="1" fill="hold">
                                          <p:stCondLst>
                                            <p:cond delay="0"/>
                                          </p:stCondLst>
                                        </p:cTn>
                                        <p:tgtEl>
                                          <p:spTgt spid="58373"/>
                                        </p:tgtEl>
                                        <p:attrNameLst>
                                          <p:attrName>style.visibility</p:attrName>
                                        </p:attrNameLst>
                                      </p:cBhvr>
                                      <p:to>
                                        <p:strVal val="visible"/>
                                      </p:to>
                                    </p:set>
                                    <p:animEffect transition="in" filter="wipe(left)">
                                      <p:cBhvr>
                                        <p:cTn id="17" dur="500"/>
                                        <p:tgtEl>
                                          <p:spTgt spid="58373"/>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nodeType="clickEffect">
                                  <p:stCondLst>
                                    <p:cond delay="0"/>
                                  </p:stCondLst>
                                  <p:childTnLst>
                                    <p:set>
                                      <p:cBhvr>
                                        <p:cTn id="21" dur="1" fill="hold">
                                          <p:stCondLst>
                                            <p:cond delay="0"/>
                                          </p:stCondLst>
                                        </p:cTn>
                                        <p:tgtEl>
                                          <p:spTgt spid="58371"/>
                                        </p:tgtEl>
                                        <p:attrNameLst>
                                          <p:attrName>style.visibility</p:attrName>
                                        </p:attrNameLst>
                                      </p:cBhvr>
                                      <p:to>
                                        <p:strVal val="visible"/>
                                      </p:to>
                                    </p:set>
                                    <p:animEffect transition="in" filter="wipe(left)">
                                      <p:cBhvr>
                                        <p:cTn id="22" dur="500"/>
                                        <p:tgtEl>
                                          <p:spTgt spid="58371"/>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8" fill="hold" nodeType="clickEffect">
                                  <p:stCondLst>
                                    <p:cond delay="0"/>
                                  </p:stCondLst>
                                  <p:childTnLst>
                                    <p:set>
                                      <p:cBhvr>
                                        <p:cTn id="26" dur="1" fill="hold">
                                          <p:stCondLst>
                                            <p:cond delay="0"/>
                                          </p:stCondLst>
                                        </p:cTn>
                                        <p:tgtEl>
                                          <p:spTgt spid="58372"/>
                                        </p:tgtEl>
                                        <p:attrNameLst>
                                          <p:attrName>style.visibility</p:attrName>
                                        </p:attrNameLst>
                                      </p:cBhvr>
                                      <p:to>
                                        <p:strVal val="visible"/>
                                      </p:to>
                                    </p:set>
                                    <p:animEffect transition="in" filter="wipe(left)">
                                      <p:cBhvr>
                                        <p:cTn id="27" dur="500"/>
                                        <p:tgtEl>
                                          <p:spTgt spid="58372"/>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58374"/>
                                        </p:tgtEl>
                                        <p:attrNameLst>
                                          <p:attrName>style.visibility</p:attrName>
                                        </p:attrNameLst>
                                      </p:cBhvr>
                                      <p:to>
                                        <p:strVal val="visible"/>
                                      </p:to>
                                    </p:set>
                                    <p:animEffect transition="in" filter="wipe(left)">
                                      <p:cBhvr>
                                        <p:cTn id="32" dur="500"/>
                                        <p:tgtEl>
                                          <p:spTgt spid="583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370" grpId="0" autoUpdateAnimBg="0"/>
      <p:bldP spid="58374" grpId="0"/>
      <p:bldP spid="5837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灯片编号占位符 3">
            <a:extLst>
              <a:ext uri="{FF2B5EF4-FFF2-40B4-BE49-F238E27FC236}">
                <a16:creationId xmlns:a16="http://schemas.microsoft.com/office/drawing/2014/main" id="{65C1DE60-C439-4F56-9712-4E753BDCE399}"/>
              </a:ext>
            </a:extLst>
          </p:cNvPr>
          <p:cNvSpPr>
            <a:spLocks noGrp="1"/>
          </p:cNvSpPr>
          <p:nvPr>
            <p:ph type="sldNum" sz="quarter" idx="12"/>
          </p:nvPr>
        </p:nvSpPr>
        <p:spPr>
          <a:noFill/>
        </p:spPr>
        <p:txBody>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spcBef>
                <a:spcPct val="0"/>
              </a:spcBef>
              <a:buFontTx/>
              <a:buNone/>
            </a:pPr>
            <a:fld id="{FA49965B-BBFC-42D8-AEA2-84EA53A6CCEC}" type="slidenum">
              <a:rPr lang="en-US" altLang="zh-CN" sz="1400" smtClean="0"/>
              <a:pPr>
                <a:spcBef>
                  <a:spcPct val="0"/>
                </a:spcBef>
                <a:buFontTx/>
                <a:buNone/>
              </a:pPr>
              <a:t>21</a:t>
            </a:fld>
            <a:endParaRPr lang="en-US" altLang="zh-CN" sz="1400"/>
          </a:p>
        </p:txBody>
      </p:sp>
      <p:grpSp>
        <p:nvGrpSpPr>
          <p:cNvPr id="59394" name="Group 2">
            <a:extLst>
              <a:ext uri="{FF2B5EF4-FFF2-40B4-BE49-F238E27FC236}">
                <a16:creationId xmlns:a16="http://schemas.microsoft.com/office/drawing/2014/main" id="{CD88C2F2-315B-4A00-AA63-9B66D34C9795}"/>
              </a:ext>
            </a:extLst>
          </p:cNvPr>
          <p:cNvGrpSpPr>
            <a:grpSpLocks/>
          </p:cNvGrpSpPr>
          <p:nvPr/>
        </p:nvGrpSpPr>
        <p:grpSpPr bwMode="auto">
          <a:xfrm>
            <a:off x="4787900" y="4835525"/>
            <a:ext cx="2808288" cy="1257300"/>
            <a:chOff x="3016" y="890"/>
            <a:chExt cx="1755" cy="702"/>
          </a:xfrm>
        </p:grpSpPr>
        <p:graphicFrame>
          <p:nvGraphicFramePr>
            <p:cNvPr id="23569" name="Object 3">
              <a:extLst>
                <a:ext uri="{FF2B5EF4-FFF2-40B4-BE49-F238E27FC236}">
                  <a16:creationId xmlns:a16="http://schemas.microsoft.com/office/drawing/2014/main" id="{91DA447E-994C-45C9-B75E-A03B3BF937A8}"/>
                </a:ext>
              </a:extLst>
            </p:cNvPr>
            <p:cNvGraphicFramePr>
              <a:graphicFrameLocks noChangeAspect="1"/>
            </p:cNvGraphicFramePr>
            <p:nvPr/>
          </p:nvGraphicFramePr>
          <p:xfrm>
            <a:off x="3696" y="890"/>
            <a:ext cx="1075" cy="702"/>
          </p:xfrm>
          <a:graphic>
            <a:graphicData uri="http://schemas.openxmlformats.org/presentationml/2006/ole">
              <mc:AlternateContent xmlns:mc="http://schemas.openxmlformats.org/markup-compatibility/2006">
                <mc:Choice xmlns:v="urn:schemas-microsoft-com:vml" Requires="v">
                  <p:oleObj spid="_x0000_s23578" name="公式" r:id="rId3" imgW="698500" imgH="457200" progId="Equation.3">
                    <p:embed/>
                  </p:oleObj>
                </mc:Choice>
                <mc:Fallback>
                  <p:oleObj name="公式" r:id="rId3" imgW="698500" imgH="457200" progId="Equation.3">
                    <p:embed/>
                    <p:pic>
                      <p:nvPicPr>
                        <p:cNvPr id="0"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96" y="890"/>
                          <a:ext cx="1075" cy="70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23570" name="AutoShape 4">
              <a:extLst>
                <a:ext uri="{FF2B5EF4-FFF2-40B4-BE49-F238E27FC236}">
                  <a16:creationId xmlns:a16="http://schemas.microsoft.com/office/drawing/2014/main" id="{FF70A682-27B9-462F-A4EE-C4C4E5228031}"/>
                </a:ext>
              </a:extLst>
            </p:cNvPr>
            <p:cNvSpPr>
              <a:spLocks noChangeArrowheads="1"/>
            </p:cNvSpPr>
            <p:nvPr/>
          </p:nvSpPr>
          <p:spPr bwMode="auto">
            <a:xfrm>
              <a:off x="3016" y="1207"/>
              <a:ext cx="480" cy="96"/>
            </a:xfrm>
            <a:prstGeom prst="rightArrow">
              <a:avLst>
                <a:gd name="adj1" fmla="val 50000"/>
                <a:gd name="adj2" fmla="val 125000"/>
              </a:avLst>
            </a:prstGeom>
            <a:solidFill>
              <a:srgbClr val="FB53C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endParaRPr lang="zh-CN" altLang="en-US"/>
            </a:p>
          </p:txBody>
        </p:sp>
      </p:grpSp>
      <p:grpSp>
        <p:nvGrpSpPr>
          <p:cNvPr id="59397" name="Group 5">
            <a:extLst>
              <a:ext uri="{FF2B5EF4-FFF2-40B4-BE49-F238E27FC236}">
                <a16:creationId xmlns:a16="http://schemas.microsoft.com/office/drawing/2014/main" id="{5C1BA69B-D19D-449F-BE12-1BAE962766E0}"/>
              </a:ext>
            </a:extLst>
          </p:cNvPr>
          <p:cNvGrpSpPr>
            <a:grpSpLocks/>
          </p:cNvGrpSpPr>
          <p:nvPr/>
        </p:nvGrpSpPr>
        <p:grpSpPr bwMode="auto">
          <a:xfrm>
            <a:off x="1476375" y="4891088"/>
            <a:ext cx="2951163" cy="1201737"/>
            <a:chOff x="930" y="3217"/>
            <a:chExt cx="1859" cy="757"/>
          </a:xfrm>
        </p:grpSpPr>
        <p:graphicFrame>
          <p:nvGraphicFramePr>
            <p:cNvPr id="23567" name="Object 6">
              <a:extLst>
                <a:ext uri="{FF2B5EF4-FFF2-40B4-BE49-F238E27FC236}">
                  <a16:creationId xmlns:a16="http://schemas.microsoft.com/office/drawing/2014/main" id="{90A76C48-D525-4280-8043-1A6817341865}"/>
                </a:ext>
              </a:extLst>
            </p:cNvPr>
            <p:cNvGraphicFramePr>
              <a:graphicFrameLocks noChangeAspect="1"/>
            </p:cNvGraphicFramePr>
            <p:nvPr/>
          </p:nvGraphicFramePr>
          <p:xfrm>
            <a:off x="1837" y="3217"/>
            <a:ext cx="952" cy="757"/>
          </p:xfrm>
          <a:graphic>
            <a:graphicData uri="http://schemas.openxmlformats.org/presentationml/2006/ole">
              <mc:AlternateContent xmlns:mc="http://schemas.openxmlformats.org/markup-compatibility/2006">
                <mc:Choice xmlns:v="urn:schemas-microsoft-com:vml" Requires="v">
                  <p:oleObj spid="_x0000_s23579" name="公式" r:id="rId5" imgW="698197" imgH="444307" progId="Equation.3">
                    <p:embed/>
                  </p:oleObj>
                </mc:Choice>
                <mc:Fallback>
                  <p:oleObj name="公式" r:id="rId5" imgW="698197" imgH="444307" progId="Equation.3">
                    <p:embed/>
                    <p:pic>
                      <p:nvPicPr>
                        <p:cNvPr id="0" name="Object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837" y="3217"/>
                          <a:ext cx="952" cy="75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23568" name="Object 7">
              <a:extLst>
                <a:ext uri="{FF2B5EF4-FFF2-40B4-BE49-F238E27FC236}">
                  <a16:creationId xmlns:a16="http://schemas.microsoft.com/office/drawing/2014/main" id="{008A6420-861A-40A6-B07B-9752D2F3BC12}"/>
                </a:ext>
              </a:extLst>
            </p:cNvPr>
            <p:cNvGraphicFramePr>
              <a:graphicFrameLocks noChangeAspect="1"/>
            </p:cNvGraphicFramePr>
            <p:nvPr/>
          </p:nvGraphicFramePr>
          <p:xfrm>
            <a:off x="930" y="3385"/>
            <a:ext cx="682" cy="377"/>
          </p:xfrm>
          <a:graphic>
            <a:graphicData uri="http://schemas.openxmlformats.org/presentationml/2006/ole">
              <mc:AlternateContent xmlns:mc="http://schemas.openxmlformats.org/markup-compatibility/2006">
                <mc:Choice xmlns:v="urn:schemas-microsoft-com:vml" Requires="v">
                  <p:oleObj spid="_x0000_s23580" name="公式" r:id="rId7" imgW="431613" imgH="190417" progId="Equation.3">
                    <p:embed/>
                  </p:oleObj>
                </mc:Choice>
                <mc:Fallback>
                  <p:oleObj name="公式" r:id="rId7" imgW="431613" imgH="190417" progId="Equation.3">
                    <p:embed/>
                    <p:pic>
                      <p:nvPicPr>
                        <p:cNvPr id="0" name="Object 7"/>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30" y="3385"/>
                          <a:ext cx="682" cy="37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pSp>
      <p:graphicFrame>
        <p:nvGraphicFramePr>
          <p:cNvPr id="59400" name="Object 8">
            <a:extLst>
              <a:ext uri="{FF2B5EF4-FFF2-40B4-BE49-F238E27FC236}">
                <a16:creationId xmlns:a16="http://schemas.microsoft.com/office/drawing/2014/main" id="{339BE1E4-204B-4744-87A3-9B0EE0545674}"/>
              </a:ext>
            </a:extLst>
          </p:cNvPr>
          <p:cNvGraphicFramePr>
            <a:graphicFrameLocks noChangeAspect="1"/>
          </p:cNvGraphicFramePr>
          <p:nvPr/>
        </p:nvGraphicFramePr>
        <p:xfrm>
          <a:off x="2843213" y="836613"/>
          <a:ext cx="1223962" cy="1081087"/>
        </p:xfrm>
        <a:graphic>
          <a:graphicData uri="http://schemas.openxmlformats.org/presentationml/2006/ole">
            <mc:AlternateContent xmlns:mc="http://schemas.openxmlformats.org/markup-compatibility/2006">
              <mc:Choice xmlns:v="urn:schemas-microsoft-com:vml" Requires="v">
                <p:oleObj spid="_x0000_s23581" name="公式" r:id="rId9" imgW="571252" imgH="406224" progId="Equation.3">
                  <p:embed/>
                </p:oleObj>
              </mc:Choice>
              <mc:Fallback>
                <p:oleObj name="公式" r:id="rId9" imgW="571252" imgH="406224" progId="Equation.3">
                  <p:embed/>
                  <p:pic>
                    <p:nvPicPr>
                      <p:cNvPr id="0" name="Object 8"/>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843213" y="836613"/>
                        <a:ext cx="1223962" cy="10810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59401" name="Object 9">
            <a:extLst>
              <a:ext uri="{FF2B5EF4-FFF2-40B4-BE49-F238E27FC236}">
                <a16:creationId xmlns:a16="http://schemas.microsoft.com/office/drawing/2014/main" id="{37831212-3242-43E9-8505-C6ABAE086C91}"/>
              </a:ext>
            </a:extLst>
          </p:cNvPr>
          <p:cNvGraphicFramePr>
            <a:graphicFrameLocks noChangeAspect="1"/>
          </p:cNvGraphicFramePr>
          <p:nvPr/>
        </p:nvGraphicFramePr>
        <p:xfrm>
          <a:off x="1403350" y="1116013"/>
          <a:ext cx="936625" cy="512762"/>
        </p:xfrm>
        <a:graphic>
          <a:graphicData uri="http://schemas.openxmlformats.org/presentationml/2006/ole">
            <mc:AlternateContent xmlns:mc="http://schemas.openxmlformats.org/markup-compatibility/2006">
              <mc:Choice xmlns:v="urn:schemas-microsoft-com:vml" Requires="v">
                <p:oleObj spid="_x0000_s23582" name="公式" r:id="rId11" imgW="431613" imgH="190417" progId="Equation.3">
                  <p:embed/>
                </p:oleObj>
              </mc:Choice>
              <mc:Fallback>
                <p:oleObj name="公式" r:id="rId11" imgW="431613" imgH="190417" progId="Equation.3">
                  <p:embed/>
                  <p:pic>
                    <p:nvPicPr>
                      <p:cNvPr id="0" name="Object 9"/>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403350" y="1116013"/>
                        <a:ext cx="936625" cy="5127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pSp>
        <p:nvGrpSpPr>
          <p:cNvPr id="59402" name="Group 10">
            <a:extLst>
              <a:ext uri="{FF2B5EF4-FFF2-40B4-BE49-F238E27FC236}">
                <a16:creationId xmlns:a16="http://schemas.microsoft.com/office/drawing/2014/main" id="{CA807428-974A-4D79-863C-52D9F198A899}"/>
              </a:ext>
            </a:extLst>
          </p:cNvPr>
          <p:cNvGrpSpPr>
            <a:grpSpLocks/>
          </p:cNvGrpSpPr>
          <p:nvPr/>
        </p:nvGrpSpPr>
        <p:grpSpPr bwMode="auto">
          <a:xfrm>
            <a:off x="4572000" y="765175"/>
            <a:ext cx="3384550" cy="1223963"/>
            <a:chOff x="2880" y="210"/>
            <a:chExt cx="2041" cy="699"/>
          </a:xfrm>
        </p:grpSpPr>
        <p:graphicFrame>
          <p:nvGraphicFramePr>
            <p:cNvPr id="23565" name="Object 11">
              <a:extLst>
                <a:ext uri="{FF2B5EF4-FFF2-40B4-BE49-F238E27FC236}">
                  <a16:creationId xmlns:a16="http://schemas.microsoft.com/office/drawing/2014/main" id="{78782596-6C5A-40D5-9936-B7CDA9E8A49D}"/>
                </a:ext>
              </a:extLst>
            </p:cNvPr>
            <p:cNvGraphicFramePr>
              <a:graphicFrameLocks noChangeAspect="1"/>
            </p:cNvGraphicFramePr>
            <p:nvPr/>
          </p:nvGraphicFramePr>
          <p:xfrm>
            <a:off x="3661" y="210"/>
            <a:ext cx="1260" cy="699"/>
          </p:xfrm>
          <a:graphic>
            <a:graphicData uri="http://schemas.openxmlformats.org/presentationml/2006/ole">
              <mc:AlternateContent xmlns:mc="http://schemas.openxmlformats.org/markup-compatibility/2006">
                <mc:Choice xmlns:v="urn:schemas-microsoft-com:vml" Requires="v">
                  <p:oleObj spid="_x0000_s23583" name="公式" r:id="rId13" imgW="799753" imgH="444307" progId="Equation.3">
                    <p:embed/>
                  </p:oleObj>
                </mc:Choice>
                <mc:Fallback>
                  <p:oleObj name="公式" r:id="rId13" imgW="799753" imgH="444307" progId="Equation.3">
                    <p:embed/>
                    <p:pic>
                      <p:nvPicPr>
                        <p:cNvPr id="0" name="Object 11"/>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3661" y="210"/>
                          <a:ext cx="1260" cy="69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23566" name="AutoShape 12">
              <a:extLst>
                <a:ext uri="{FF2B5EF4-FFF2-40B4-BE49-F238E27FC236}">
                  <a16:creationId xmlns:a16="http://schemas.microsoft.com/office/drawing/2014/main" id="{2921180F-6CAD-40B4-B561-13F987314E6B}"/>
                </a:ext>
              </a:extLst>
            </p:cNvPr>
            <p:cNvSpPr>
              <a:spLocks noChangeArrowheads="1"/>
            </p:cNvSpPr>
            <p:nvPr/>
          </p:nvSpPr>
          <p:spPr bwMode="auto">
            <a:xfrm>
              <a:off x="2880" y="482"/>
              <a:ext cx="480" cy="96"/>
            </a:xfrm>
            <a:prstGeom prst="rightArrow">
              <a:avLst>
                <a:gd name="adj1" fmla="val 50000"/>
                <a:gd name="adj2" fmla="val 125000"/>
              </a:avLst>
            </a:prstGeom>
            <a:solidFill>
              <a:srgbClr val="FB53C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endParaRPr lang="zh-CN" altLang="en-US"/>
            </a:p>
          </p:txBody>
        </p:sp>
      </p:grpSp>
      <p:graphicFrame>
        <p:nvGraphicFramePr>
          <p:cNvPr id="59405" name="Object 13">
            <a:extLst>
              <a:ext uri="{FF2B5EF4-FFF2-40B4-BE49-F238E27FC236}">
                <a16:creationId xmlns:a16="http://schemas.microsoft.com/office/drawing/2014/main" id="{782309C2-7D20-4002-9242-47D0D69AFB08}"/>
              </a:ext>
            </a:extLst>
          </p:cNvPr>
          <p:cNvGraphicFramePr>
            <a:graphicFrameLocks noChangeAspect="1"/>
          </p:cNvGraphicFramePr>
          <p:nvPr/>
        </p:nvGraphicFramePr>
        <p:xfrm>
          <a:off x="1612900" y="3213100"/>
          <a:ext cx="6846888" cy="1195388"/>
        </p:xfrm>
        <a:graphic>
          <a:graphicData uri="http://schemas.openxmlformats.org/presentationml/2006/ole">
            <mc:AlternateContent xmlns:mc="http://schemas.openxmlformats.org/markup-compatibility/2006">
              <mc:Choice xmlns:v="urn:schemas-microsoft-com:vml" Requires="v">
                <p:oleObj spid="_x0000_s23584" name="公式" r:id="rId15" imgW="2616200" imgH="457200" progId="Equation.3">
                  <p:embed/>
                </p:oleObj>
              </mc:Choice>
              <mc:Fallback>
                <p:oleObj name="公式" r:id="rId15" imgW="2616200" imgH="457200" progId="Equation.3">
                  <p:embed/>
                  <p:pic>
                    <p:nvPicPr>
                      <p:cNvPr id="0" name="Object 13"/>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1612900" y="3213100"/>
                        <a:ext cx="6846888" cy="11953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59406" name="Text Box 14">
            <a:extLst>
              <a:ext uri="{FF2B5EF4-FFF2-40B4-BE49-F238E27FC236}">
                <a16:creationId xmlns:a16="http://schemas.microsoft.com/office/drawing/2014/main" id="{508EBFCA-B930-4308-9E6D-B8590C06E437}"/>
              </a:ext>
            </a:extLst>
          </p:cNvPr>
          <p:cNvSpPr txBox="1">
            <a:spLocks noChangeArrowheads="1"/>
          </p:cNvSpPr>
          <p:nvPr/>
        </p:nvSpPr>
        <p:spPr bwMode="auto">
          <a:xfrm>
            <a:off x="900113" y="423863"/>
            <a:ext cx="3756025"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spcBef>
                <a:spcPct val="0"/>
              </a:spcBef>
              <a:buFontTx/>
              <a:buNone/>
            </a:pPr>
            <a:r>
              <a:rPr kumimoji="0" lang="zh-CN" altLang="en-US" sz="2800"/>
              <a:t>这和前面得到的一样：</a:t>
            </a:r>
          </a:p>
        </p:txBody>
      </p:sp>
      <p:sp>
        <p:nvSpPr>
          <p:cNvPr id="59407" name="Text Box 15">
            <a:extLst>
              <a:ext uri="{FF2B5EF4-FFF2-40B4-BE49-F238E27FC236}">
                <a16:creationId xmlns:a16="http://schemas.microsoft.com/office/drawing/2014/main" id="{43161DCA-952F-4A8E-801F-2224D192E8F8}"/>
              </a:ext>
            </a:extLst>
          </p:cNvPr>
          <p:cNvSpPr txBox="1">
            <a:spLocks noChangeArrowheads="1"/>
          </p:cNvSpPr>
          <p:nvPr/>
        </p:nvSpPr>
        <p:spPr bwMode="auto">
          <a:xfrm>
            <a:off x="971550" y="1911350"/>
            <a:ext cx="7323138" cy="1373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spcBef>
                <a:spcPct val="0"/>
              </a:spcBef>
              <a:buFontTx/>
              <a:buNone/>
            </a:pPr>
            <a:r>
              <a:rPr kumimoji="0" lang="zh-CN" altLang="en-US" sz="2800">
                <a:solidFill>
                  <a:srgbClr val="FF0000"/>
                </a:solidFill>
              </a:rPr>
              <a:t>在球外的场强，</a:t>
            </a:r>
            <a:r>
              <a:rPr lang="zh-CN" altLang="en-US" sz="2800"/>
              <a:t>极化电荷的均匀带电球面和</a:t>
            </a:r>
          </a:p>
          <a:p>
            <a:pPr eaLnBrk="1" hangingPunct="1">
              <a:spcBef>
                <a:spcPct val="0"/>
              </a:spcBef>
              <a:buFontTx/>
              <a:buNone/>
            </a:pPr>
            <a:r>
              <a:rPr lang="zh-CN" altLang="en-US" sz="2800"/>
              <a:t>            极化电荷的均匀带电球总的没有贡献；</a:t>
            </a:r>
          </a:p>
          <a:p>
            <a:pPr eaLnBrk="1" hangingPunct="1">
              <a:spcBef>
                <a:spcPct val="0"/>
              </a:spcBef>
              <a:buFontTx/>
              <a:buNone/>
            </a:pPr>
            <a:r>
              <a:rPr lang="zh-CN" altLang="en-US" sz="2800"/>
              <a:t>            只有自由电荷的均匀带电球有贡献</a:t>
            </a:r>
          </a:p>
        </p:txBody>
      </p:sp>
      <p:sp>
        <p:nvSpPr>
          <p:cNvPr id="59408" name="Text Box 16">
            <a:extLst>
              <a:ext uri="{FF2B5EF4-FFF2-40B4-BE49-F238E27FC236}">
                <a16:creationId xmlns:a16="http://schemas.microsoft.com/office/drawing/2014/main" id="{B1AB7D94-C30C-4453-9FBA-4AE614076FBF}"/>
              </a:ext>
            </a:extLst>
          </p:cNvPr>
          <p:cNvSpPr txBox="1">
            <a:spLocks noChangeArrowheads="1"/>
          </p:cNvSpPr>
          <p:nvPr/>
        </p:nvSpPr>
        <p:spPr bwMode="auto">
          <a:xfrm>
            <a:off x="963613" y="4365625"/>
            <a:ext cx="4113212"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spcBef>
                <a:spcPct val="0"/>
              </a:spcBef>
              <a:buFontTx/>
              <a:buNone/>
            </a:pPr>
            <a:r>
              <a:rPr kumimoji="0" lang="zh-CN" altLang="en-US" sz="2800"/>
              <a:t>这和前面得到的也一样：</a:t>
            </a:r>
          </a:p>
        </p:txBody>
      </p:sp>
      <p:sp>
        <p:nvSpPr>
          <p:cNvPr id="59409" name="Text Box 17">
            <a:extLst>
              <a:ext uri="{FF2B5EF4-FFF2-40B4-BE49-F238E27FC236}">
                <a16:creationId xmlns:a16="http://schemas.microsoft.com/office/drawing/2014/main" id="{369C61CB-523E-47EB-A852-88571D3DB3A9}"/>
              </a:ext>
            </a:extLst>
          </p:cNvPr>
          <p:cNvSpPr txBox="1">
            <a:spLocks noChangeArrowheads="1"/>
          </p:cNvSpPr>
          <p:nvPr/>
        </p:nvSpPr>
        <p:spPr bwMode="auto">
          <a:xfrm>
            <a:off x="468313" y="5953125"/>
            <a:ext cx="5249862"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spcBef>
                <a:spcPct val="0"/>
              </a:spcBef>
              <a:buFontTx/>
              <a:buNone/>
            </a:pPr>
            <a:r>
              <a:rPr lang="zh-CN" altLang="en-US" sz="2800">
                <a:solidFill>
                  <a:srgbClr val="0000FF"/>
                </a:solidFill>
              </a:rPr>
              <a:t>（</a:t>
            </a:r>
            <a:r>
              <a:rPr lang="en-US" altLang="zh-CN" sz="2800">
                <a:solidFill>
                  <a:srgbClr val="0000FF"/>
                </a:solidFill>
              </a:rPr>
              <a:t>3</a:t>
            </a:r>
            <a:r>
              <a:rPr lang="zh-CN" altLang="en-US" sz="2800">
                <a:solidFill>
                  <a:srgbClr val="0000FF"/>
                </a:solidFill>
              </a:rPr>
              <a:t>）用叠加法求电势 </a:t>
            </a:r>
            <a:r>
              <a:rPr lang="en-US" altLang="zh-CN" i="1">
                <a:solidFill>
                  <a:srgbClr val="0000FF"/>
                </a:solidFill>
                <a:sym typeface="Symbol" panose="05050102010706020507" pitchFamily="18" charset="2"/>
              </a:rPr>
              <a:t>U</a:t>
            </a:r>
            <a:r>
              <a:rPr lang="en-US" altLang="zh-CN" baseline="-25000">
                <a:solidFill>
                  <a:srgbClr val="0000FF"/>
                </a:solidFill>
                <a:sym typeface="Symbol" panose="05050102010706020507" pitchFamily="18" charset="2"/>
              </a:rPr>
              <a:t>0 </a:t>
            </a:r>
            <a:r>
              <a:rPr lang="zh-CN" altLang="en-US" sz="2800">
                <a:solidFill>
                  <a:srgbClr val="0000FF"/>
                </a:solidFill>
                <a:sym typeface="Symbol" panose="05050102010706020507" pitchFamily="18" charset="2"/>
              </a:rPr>
              <a:t>来检验</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9406"/>
                                        </p:tgtEl>
                                        <p:attrNameLst>
                                          <p:attrName>style.visibility</p:attrName>
                                        </p:attrNameLst>
                                      </p:cBhvr>
                                      <p:to>
                                        <p:strVal val="visible"/>
                                      </p:to>
                                    </p:set>
                                    <p:animEffect transition="in" filter="wipe(left)">
                                      <p:cBhvr>
                                        <p:cTn id="7" dur="500"/>
                                        <p:tgtEl>
                                          <p:spTgt spid="5940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59401"/>
                                        </p:tgtEl>
                                        <p:attrNameLst>
                                          <p:attrName>style.visibility</p:attrName>
                                        </p:attrNameLst>
                                      </p:cBhvr>
                                      <p:to>
                                        <p:strVal val="visible"/>
                                      </p:to>
                                    </p:set>
                                    <p:animEffect transition="in" filter="wipe(left)">
                                      <p:cBhvr>
                                        <p:cTn id="12" dur="500"/>
                                        <p:tgtEl>
                                          <p:spTgt spid="59401"/>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nodeType="clickEffect">
                                  <p:stCondLst>
                                    <p:cond delay="0"/>
                                  </p:stCondLst>
                                  <p:childTnLst>
                                    <p:set>
                                      <p:cBhvr>
                                        <p:cTn id="16" dur="1" fill="hold">
                                          <p:stCondLst>
                                            <p:cond delay="0"/>
                                          </p:stCondLst>
                                        </p:cTn>
                                        <p:tgtEl>
                                          <p:spTgt spid="59400"/>
                                        </p:tgtEl>
                                        <p:attrNameLst>
                                          <p:attrName>style.visibility</p:attrName>
                                        </p:attrNameLst>
                                      </p:cBhvr>
                                      <p:to>
                                        <p:strVal val="visible"/>
                                      </p:to>
                                    </p:set>
                                    <p:animEffect transition="in" filter="wipe(left)">
                                      <p:cBhvr>
                                        <p:cTn id="17" dur="500"/>
                                        <p:tgtEl>
                                          <p:spTgt spid="59400"/>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nodeType="clickEffect">
                                  <p:stCondLst>
                                    <p:cond delay="0"/>
                                  </p:stCondLst>
                                  <p:childTnLst>
                                    <p:set>
                                      <p:cBhvr>
                                        <p:cTn id="21" dur="1" fill="hold">
                                          <p:stCondLst>
                                            <p:cond delay="0"/>
                                          </p:stCondLst>
                                        </p:cTn>
                                        <p:tgtEl>
                                          <p:spTgt spid="59402"/>
                                        </p:tgtEl>
                                        <p:attrNameLst>
                                          <p:attrName>style.visibility</p:attrName>
                                        </p:attrNameLst>
                                      </p:cBhvr>
                                      <p:to>
                                        <p:strVal val="visible"/>
                                      </p:to>
                                    </p:set>
                                    <p:animEffect transition="in" filter="wipe(left)">
                                      <p:cBhvr>
                                        <p:cTn id="22" dur="500"/>
                                        <p:tgtEl>
                                          <p:spTgt spid="59402"/>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59407"/>
                                        </p:tgtEl>
                                        <p:attrNameLst>
                                          <p:attrName>style.visibility</p:attrName>
                                        </p:attrNameLst>
                                      </p:cBhvr>
                                      <p:to>
                                        <p:strVal val="visible"/>
                                      </p:to>
                                    </p:set>
                                    <p:animEffect transition="in" filter="wipe(left)">
                                      <p:cBhvr>
                                        <p:cTn id="27" dur="500"/>
                                        <p:tgtEl>
                                          <p:spTgt spid="59407"/>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22" presetClass="entr" presetSubtype="8" fill="hold" nodeType="clickEffect">
                                  <p:stCondLst>
                                    <p:cond delay="0"/>
                                  </p:stCondLst>
                                  <p:childTnLst>
                                    <p:set>
                                      <p:cBhvr>
                                        <p:cTn id="31" dur="1" fill="hold">
                                          <p:stCondLst>
                                            <p:cond delay="0"/>
                                          </p:stCondLst>
                                        </p:cTn>
                                        <p:tgtEl>
                                          <p:spTgt spid="59405"/>
                                        </p:tgtEl>
                                        <p:attrNameLst>
                                          <p:attrName>style.visibility</p:attrName>
                                        </p:attrNameLst>
                                      </p:cBhvr>
                                      <p:to>
                                        <p:strVal val="visible"/>
                                      </p:to>
                                    </p:set>
                                    <p:animEffect transition="in" filter="wipe(left)">
                                      <p:cBhvr>
                                        <p:cTn id="32" dur="500"/>
                                        <p:tgtEl>
                                          <p:spTgt spid="59405"/>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22" presetClass="entr" presetSubtype="8" fill="hold" grpId="0" nodeType="clickEffect">
                                  <p:stCondLst>
                                    <p:cond delay="0"/>
                                  </p:stCondLst>
                                  <p:childTnLst>
                                    <p:set>
                                      <p:cBhvr>
                                        <p:cTn id="36" dur="1" fill="hold">
                                          <p:stCondLst>
                                            <p:cond delay="0"/>
                                          </p:stCondLst>
                                        </p:cTn>
                                        <p:tgtEl>
                                          <p:spTgt spid="59408"/>
                                        </p:tgtEl>
                                        <p:attrNameLst>
                                          <p:attrName>style.visibility</p:attrName>
                                        </p:attrNameLst>
                                      </p:cBhvr>
                                      <p:to>
                                        <p:strVal val="visible"/>
                                      </p:to>
                                    </p:set>
                                    <p:animEffect transition="in" filter="wipe(left)">
                                      <p:cBhvr>
                                        <p:cTn id="37" dur="500"/>
                                        <p:tgtEl>
                                          <p:spTgt spid="59408"/>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22" presetClass="entr" presetSubtype="8" fill="hold" nodeType="clickEffect">
                                  <p:stCondLst>
                                    <p:cond delay="0"/>
                                  </p:stCondLst>
                                  <p:childTnLst>
                                    <p:set>
                                      <p:cBhvr>
                                        <p:cTn id="41" dur="1" fill="hold">
                                          <p:stCondLst>
                                            <p:cond delay="0"/>
                                          </p:stCondLst>
                                        </p:cTn>
                                        <p:tgtEl>
                                          <p:spTgt spid="59397"/>
                                        </p:tgtEl>
                                        <p:attrNameLst>
                                          <p:attrName>style.visibility</p:attrName>
                                        </p:attrNameLst>
                                      </p:cBhvr>
                                      <p:to>
                                        <p:strVal val="visible"/>
                                      </p:to>
                                    </p:set>
                                    <p:animEffect transition="in" filter="wipe(left)">
                                      <p:cBhvr>
                                        <p:cTn id="42" dur="500"/>
                                        <p:tgtEl>
                                          <p:spTgt spid="59397"/>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22" presetClass="entr" presetSubtype="8" fill="hold" nodeType="clickEffect">
                                  <p:stCondLst>
                                    <p:cond delay="0"/>
                                  </p:stCondLst>
                                  <p:childTnLst>
                                    <p:set>
                                      <p:cBhvr>
                                        <p:cTn id="46" dur="1" fill="hold">
                                          <p:stCondLst>
                                            <p:cond delay="0"/>
                                          </p:stCondLst>
                                        </p:cTn>
                                        <p:tgtEl>
                                          <p:spTgt spid="59394"/>
                                        </p:tgtEl>
                                        <p:attrNameLst>
                                          <p:attrName>style.visibility</p:attrName>
                                        </p:attrNameLst>
                                      </p:cBhvr>
                                      <p:to>
                                        <p:strVal val="visible"/>
                                      </p:to>
                                    </p:set>
                                    <p:animEffect transition="in" filter="wipe(left)">
                                      <p:cBhvr>
                                        <p:cTn id="47" dur="500"/>
                                        <p:tgtEl>
                                          <p:spTgt spid="59394"/>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22" presetClass="entr" presetSubtype="8" fill="hold" grpId="0" nodeType="clickEffect">
                                  <p:stCondLst>
                                    <p:cond delay="0"/>
                                  </p:stCondLst>
                                  <p:childTnLst>
                                    <p:set>
                                      <p:cBhvr>
                                        <p:cTn id="51" dur="1" fill="hold">
                                          <p:stCondLst>
                                            <p:cond delay="0"/>
                                          </p:stCondLst>
                                        </p:cTn>
                                        <p:tgtEl>
                                          <p:spTgt spid="59409"/>
                                        </p:tgtEl>
                                        <p:attrNameLst>
                                          <p:attrName>style.visibility</p:attrName>
                                        </p:attrNameLst>
                                      </p:cBhvr>
                                      <p:to>
                                        <p:strVal val="visible"/>
                                      </p:to>
                                    </p:set>
                                    <p:animEffect transition="in" filter="wipe(left)">
                                      <p:cBhvr>
                                        <p:cTn id="52" dur="500"/>
                                        <p:tgtEl>
                                          <p:spTgt spid="5940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406" grpId="0"/>
      <p:bldP spid="59407" grpId="0"/>
      <p:bldP spid="59408" grpId="0"/>
      <p:bldP spid="59409" grpId="0"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灯片编号占位符 3">
            <a:extLst>
              <a:ext uri="{FF2B5EF4-FFF2-40B4-BE49-F238E27FC236}">
                <a16:creationId xmlns:a16="http://schemas.microsoft.com/office/drawing/2014/main" id="{8CE2CC06-A263-4BE2-B243-DF2F71BA6A90}"/>
              </a:ext>
            </a:extLst>
          </p:cNvPr>
          <p:cNvSpPr>
            <a:spLocks noGrp="1"/>
          </p:cNvSpPr>
          <p:nvPr>
            <p:ph type="sldNum" sz="quarter" idx="12"/>
          </p:nvPr>
        </p:nvSpPr>
        <p:spPr>
          <a:noFill/>
        </p:spPr>
        <p:txBody>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spcBef>
                <a:spcPct val="0"/>
              </a:spcBef>
              <a:buFontTx/>
              <a:buNone/>
            </a:pPr>
            <a:fld id="{B8B2B8E6-60BA-4F66-BB6A-3522EE9BC686}" type="slidenum">
              <a:rPr lang="en-US" altLang="zh-CN" sz="1400" smtClean="0"/>
              <a:pPr>
                <a:spcBef>
                  <a:spcPct val="0"/>
                </a:spcBef>
                <a:buFontTx/>
                <a:buNone/>
              </a:pPr>
              <a:t>22</a:t>
            </a:fld>
            <a:endParaRPr lang="en-US" altLang="zh-CN" sz="1400"/>
          </a:p>
        </p:txBody>
      </p:sp>
      <p:graphicFrame>
        <p:nvGraphicFramePr>
          <p:cNvPr id="60418" name="Object 2">
            <a:extLst>
              <a:ext uri="{FF2B5EF4-FFF2-40B4-BE49-F238E27FC236}">
                <a16:creationId xmlns:a16="http://schemas.microsoft.com/office/drawing/2014/main" id="{89439ED8-FEC0-4653-9E60-BBF6D73260DF}"/>
              </a:ext>
            </a:extLst>
          </p:cNvPr>
          <p:cNvGraphicFramePr>
            <a:graphicFrameLocks noChangeAspect="1"/>
          </p:cNvGraphicFramePr>
          <p:nvPr/>
        </p:nvGraphicFramePr>
        <p:xfrm>
          <a:off x="1416050" y="681038"/>
          <a:ext cx="2809875" cy="1052512"/>
        </p:xfrm>
        <a:graphic>
          <a:graphicData uri="http://schemas.openxmlformats.org/presentationml/2006/ole">
            <mc:AlternateContent xmlns:mc="http://schemas.openxmlformats.org/markup-compatibility/2006">
              <mc:Choice xmlns:v="urn:schemas-microsoft-com:vml" Requires="v">
                <p:oleObj spid="_x0000_s24605" name="公式" r:id="rId3" imgW="1079032" imgH="406224" progId="Equation.3">
                  <p:embed/>
                </p:oleObj>
              </mc:Choice>
              <mc:Fallback>
                <p:oleObj name="公式" r:id="rId3" imgW="1079032" imgH="406224" progId="Equation.3">
                  <p:embed/>
                  <p:pic>
                    <p:nvPicPr>
                      <p:cNvPr id="0"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16050" y="681038"/>
                        <a:ext cx="2809875" cy="10525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60419" name="Object 3">
            <a:extLst>
              <a:ext uri="{FF2B5EF4-FFF2-40B4-BE49-F238E27FC236}">
                <a16:creationId xmlns:a16="http://schemas.microsoft.com/office/drawing/2014/main" id="{1C01AA18-9726-479C-8A8B-21C287D4B6A9}"/>
              </a:ext>
            </a:extLst>
          </p:cNvPr>
          <p:cNvGraphicFramePr>
            <a:graphicFrameLocks noChangeAspect="1"/>
          </p:cNvGraphicFramePr>
          <p:nvPr/>
        </p:nvGraphicFramePr>
        <p:xfrm>
          <a:off x="1979613" y="2420938"/>
          <a:ext cx="3059112" cy="1301750"/>
        </p:xfrm>
        <a:graphic>
          <a:graphicData uri="http://schemas.openxmlformats.org/presentationml/2006/ole">
            <mc:AlternateContent xmlns:mc="http://schemas.openxmlformats.org/markup-compatibility/2006">
              <mc:Choice xmlns:v="urn:schemas-microsoft-com:vml" Requires="v">
                <p:oleObj spid="_x0000_s24606" name="公式" r:id="rId5" imgW="1104900" imgH="469900" progId="Equation.3">
                  <p:embed/>
                </p:oleObj>
              </mc:Choice>
              <mc:Fallback>
                <p:oleObj name="公式" r:id="rId5" imgW="1104900" imgH="469900" progId="Equation.3">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79613" y="2420938"/>
                        <a:ext cx="3059112" cy="13017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60420" name="Object 4">
            <a:extLst>
              <a:ext uri="{FF2B5EF4-FFF2-40B4-BE49-F238E27FC236}">
                <a16:creationId xmlns:a16="http://schemas.microsoft.com/office/drawing/2014/main" id="{B5889986-55FC-4A78-809E-CAD4104D0BCE}"/>
              </a:ext>
            </a:extLst>
          </p:cNvPr>
          <p:cNvGraphicFramePr>
            <a:graphicFrameLocks noChangeAspect="1"/>
          </p:cNvGraphicFramePr>
          <p:nvPr/>
        </p:nvGraphicFramePr>
        <p:xfrm>
          <a:off x="5111750" y="2462213"/>
          <a:ext cx="2808288" cy="1189037"/>
        </p:xfrm>
        <a:graphic>
          <a:graphicData uri="http://schemas.openxmlformats.org/presentationml/2006/ole">
            <mc:AlternateContent xmlns:mc="http://schemas.openxmlformats.org/markup-compatibility/2006">
              <mc:Choice xmlns:v="urn:schemas-microsoft-com:vml" Requires="v">
                <p:oleObj spid="_x0000_s24607" name="公式" r:id="rId7" imgW="1079500" imgH="457200" progId="Equation.3">
                  <p:embed/>
                </p:oleObj>
              </mc:Choice>
              <mc:Fallback>
                <p:oleObj name="公式" r:id="rId7" imgW="1079500" imgH="457200" progId="Equation.3">
                  <p:embed/>
                  <p:pic>
                    <p:nvPicPr>
                      <p:cNvPr id="0" name="Object 4"/>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111750" y="2462213"/>
                        <a:ext cx="2808288" cy="11890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pSp>
        <p:nvGrpSpPr>
          <p:cNvPr id="60421" name="Group 5">
            <a:extLst>
              <a:ext uri="{FF2B5EF4-FFF2-40B4-BE49-F238E27FC236}">
                <a16:creationId xmlns:a16="http://schemas.microsoft.com/office/drawing/2014/main" id="{F2031774-0C88-4A72-BF4A-37A6BE6035D2}"/>
              </a:ext>
            </a:extLst>
          </p:cNvPr>
          <p:cNvGrpSpPr>
            <a:grpSpLocks/>
          </p:cNvGrpSpPr>
          <p:nvPr/>
        </p:nvGrpSpPr>
        <p:grpSpPr bwMode="auto">
          <a:xfrm>
            <a:off x="1116013" y="3573463"/>
            <a:ext cx="5873750" cy="1227137"/>
            <a:chOff x="735" y="2341"/>
            <a:chExt cx="3700" cy="773"/>
          </a:xfrm>
        </p:grpSpPr>
        <p:graphicFrame>
          <p:nvGraphicFramePr>
            <p:cNvPr id="24594" name="Object 6">
              <a:extLst>
                <a:ext uri="{FF2B5EF4-FFF2-40B4-BE49-F238E27FC236}">
                  <a16:creationId xmlns:a16="http://schemas.microsoft.com/office/drawing/2014/main" id="{4749F215-1BC0-4118-90D3-F4D10B3F3E15}"/>
                </a:ext>
              </a:extLst>
            </p:cNvPr>
            <p:cNvGraphicFramePr>
              <a:graphicFrameLocks noChangeAspect="1"/>
            </p:cNvGraphicFramePr>
            <p:nvPr/>
          </p:nvGraphicFramePr>
          <p:xfrm>
            <a:off x="2588" y="2341"/>
            <a:ext cx="1847" cy="773"/>
          </p:xfrm>
          <a:graphic>
            <a:graphicData uri="http://schemas.openxmlformats.org/presentationml/2006/ole">
              <mc:AlternateContent xmlns:mc="http://schemas.openxmlformats.org/markup-compatibility/2006">
                <mc:Choice xmlns:v="urn:schemas-microsoft-com:vml" Requires="v">
                  <p:oleObj spid="_x0000_s24608" name="公式" r:id="rId9" imgW="1092200" imgH="457200" progId="Equation.3">
                    <p:embed/>
                  </p:oleObj>
                </mc:Choice>
                <mc:Fallback>
                  <p:oleObj name="公式" r:id="rId9" imgW="1092200" imgH="457200" progId="Equation.3">
                    <p:embed/>
                    <p:pic>
                      <p:nvPicPr>
                        <p:cNvPr id="0" name="Object 6"/>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588" y="2341"/>
                          <a:ext cx="1847" cy="773"/>
                        </a:xfrm>
                        <a:prstGeom prst="rect">
                          <a:avLst/>
                        </a:prstGeom>
                        <a:noFill/>
                        <a:ln>
                          <a:noFill/>
                        </a:ln>
                        <a:effectLst/>
                        <a:extLst>
                          <a:ext uri="{909E8E84-426E-40DD-AFC4-6F175D3DCCD1}">
                            <a14:hiddenFill xmlns:a14="http://schemas.microsoft.com/office/drawing/2010/main">
                              <a:solidFill>
                                <a:srgbClr val="FFFF00"/>
                              </a:solidFill>
                            </a14:hiddenFill>
                          </a:ext>
                          <a:ext uri="{91240B29-F687-4F45-9708-019B960494DF}">
                            <a14:hiddenLine xmlns:a14="http://schemas.microsoft.com/office/drawing/2010/main" w="9525">
                              <a:solidFill>
                                <a:schemeClr val="hlink"/>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24595" name="Object 7">
              <a:extLst>
                <a:ext uri="{FF2B5EF4-FFF2-40B4-BE49-F238E27FC236}">
                  <a16:creationId xmlns:a16="http://schemas.microsoft.com/office/drawing/2014/main" id="{8207B6FB-0E17-4A38-A754-507A2D1F0D8C}"/>
                </a:ext>
              </a:extLst>
            </p:cNvPr>
            <p:cNvGraphicFramePr>
              <a:graphicFrameLocks noChangeAspect="1"/>
            </p:cNvGraphicFramePr>
            <p:nvPr/>
          </p:nvGraphicFramePr>
          <p:xfrm>
            <a:off x="1111" y="2373"/>
            <a:ext cx="939" cy="732"/>
          </p:xfrm>
          <a:graphic>
            <a:graphicData uri="http://schemas.openxmlformats.org/presentationml/2006/ole">
              <mc:AlternateContent xmlns:mc="http://schemas.openxmlformats.org/markup-compatibility/2006">
                <mc:Choice xmlns:v="urn:schemas-microsoft-com:vml" Requires="v">
                  <p:oleObj spid="_x0000_s24609" name="公式" r:id="rId11" imgW="558558" imgH="444307" progId="Equation.3">
                    <p:embed/>
                  </p:oleObj>
                </mc:Choice>
                <mc:Fallback>
                  <p:oleObj name="公式" r:id="rId11" imgW="558558" imgH="444307" progId="Equation.3">
                    <p:embed/>
                    <p:pic>
                      <p:nvPicPr>
                        <p:cNvPr id="0" name="Object 7"/>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111" y="2373"/>
                          <a:ext cx="939" cy="732"/>
                        </a:xfrm>
                        <a:prstGeom prst="rect">
                          <a:avLst/>
                        </a:prstGeom>
                        <a:noFill/>
                        <a:ln>
                          <a:noFill/>
                        </a:ln>
                        <a:effectLst/>
                        <a:extLst>
                          <a:ext uri="{909E8E84-426E-40DD-AFC4-6F175D3DCCD1}">
                            <a14:hiddenFill xmlns:a14="http://schemas.microsoft.com/office/drawing/2010/main">
                              <a:solidFill>
                                <a:srgbClr val="FFFF00"/>
                              </a:solidFill>
                            </a14:hiddenFill>
                          </a:ext>
                          <a:ext uri="{91240B29-F687-4F45-9708-019B960494DF}">
                            <a14:hiddenLine xmlns:a14="http://schemas.microsoft.com/office/drawing/2010/main" w="9525">
                              <a:solidFill>
                                <a:schemeClr val="hlink"/>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24596" name="Text Box 8">
              <a:extLst>
                <a:ext uri="{FF2B5EF4-FFF2-40B4-BE49-F238E27FC236}">
                  <a16:creationId xmlns:a16="http://schemas.microsoft.com/office/drawing/2014/main" id="{7F5C9928-480E-4027-94EA-8124804D19D9}"/>
                </a:ext>
              </a:extLst>
            </p:cNvPr>
            <p:cNvSpPr txBox="1">
              <a:spLocks noChangeArrowheads="1"/>
            </p:cNvSpPr>
            <p:nvPr/>
          </p:nvSpPr>
          <p:spPr bwMode="auto">
            <a:xfrm>
              <a:off x="735" y="2555"/>
              <a:ext cx="341"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spcBef>
                  <a:spcPct val="0"/>
                </a:spcBef>
                <a:buFontTx/>
                <a:buNone/>
              </a:pPr>
              <a:r>
                <a:rPr kumimoji="0" lang="zh-CN" altLang="en-US" sz="2800"/>
                <a:t>将</a:t>
              </a:r>
            </a:p>
          </p:txBody>
        </p:sp>
        <p:sp>
          <p:nvSpPr>
            <p:cNvPr id="24597" name="Text Box 9">
              <a:extLst>
                <a:ext uri="{FF2B5EF4-FFF2-40B4-BE49-F238E27FC236}">
                  <a16:creationId xmlns:a16="http://schemas.microsoft.com/office/drawing/2014/main" id="{D41491A1-D4B9-4633-A41C-04379CC6DFF0}"/>
                </a:ext>
              </a:extLst>
            </p:cNvPr>
            <p:cNvSpPr txBox="1">
              <a:spLocks noChangeArrowheads="1"/>
            </p:cNvSpPr>
            <p:nvPr/>
          </p:nvSpPr>
          <p:spPr bwMode="auto">
            <a:xfrm>
              <a:off x="2142" y="2561"/>
              <a:ext cx="341"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spcBef>
                  <a:spcPct val="0"/>
                </a:spcBef>
                <a:buFontTx/>
                <a:buNone/>
              </a:pPr>
              <a:r>
                <a:rPr kumimoji="0" lang="zh-CN" altLang="en-US" sz="2800"/>
                <a:t>及</a:t>
              </a:r>
            </a:p>
          </p:txBody>
        </p:sp>
      </p:grpSp>
      <p:graphicFrame>
        <p:nvGraphicFramePr>
          <p:cNvPr id="60427" name="Object 11">
            <a:extLst>
              <a:ext uri="{FF2B5EF4-FFF2-40B4-BE49-F238E27FC236}">
                <a16:creationId xmlns:a16="http://schemas.microsoft.com/office/drawing/2014/main" id="{ACE2198B-4641-4954-9B83-BA7897914FA1}"/>
              </a:ext>
            </a:extLst>
          </p:cNvPr>
          <p:cNvGraphicFramePr>
            <a:graphicFrameLocks noChangeAspect="1"/>
          </p:cNvGraphicFramePr>
          <p:nvPr/>
        </p:nvGraphicFramePr>
        <p:xfrm>
          <a:off x="3108325" y="4797425"/>
          <a:ext cx="3206750" cy="1179513"/>
        </p:xfrm>
        <a:graphic>
          <a:graphicData uri="http://schemas.openxmlformats.org/presentationml/2006/ole">
            <mc:AlternateContent xmlns:mc="http://schemas.openxmlformats.org/markup-compatibility/2006">
              <mc:Choice xmlns:v="urn:schemas-microsoft-com:vml" Requires="v">
                <p:oleObj spid="_x0000_s24610" name="公式" r:id="rId13" imgW="1244600" imgH="457200" progId="Equation.3">
                  <p:embed/>
                </p:oleObj>
              </mc:Choice>
              <mc:Fallback>
                <p:oleObj name="公式" r:id="rId13" imgW="1244600" imgH="457200" progId="Equation.3">
                  <p:embed/>
                  <p:pic>
                    <p:nvPicPr>
                      <p:cNvPr id="0" name="Object 11"/>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3108325" y="4797425"/>
                        <a:ext cx="3206750" cy="1179513"/>
                      </a:xfrm>
                      <a:prstGeom prst="rect">
                        <a:avLst/>
                      </a:prstGeom>
                      <a:solidFill>
                        <a:srgbClr val="FFFF00"/>
                      </a:solidFill>
                      <a:ln w="9525">
                        <a:solidFill>
                          <a:schemeClr val="hlink"/>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60428" name="Text Box 12">
            <a:extLst>
              <a:ext uri="{FF2B5EF4-FFF2-40B4-BE49-F238E27FC236}">
                <a16:creationId xmlns:a16="http://schemas.microsoft.com/office/drawing/2014/main" id="{3497A79D-9E49-48D4-AE5F-1E65B3E57550}"/>
              </a:ext>
            </a:extLst>
          </p:cNvPr>
          <p:cNvSpPr txBox="1">
            <a:spLocks noChangeArrowheads="1"/>
          </p:cNvSpPr>
          <p:nvPr/>
        </p:nvSpPr>
        <p:spPr bwMode="auto">
          <a:xfrm>
            <a:off x="1116013" y="5070475"/>
            <a:ext cx="161925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spcBef>
                <a:spcPct val="0"/>
              </a:spcBef>
              <a:buFontTx/>
              <a:buNone/>
            </a:pPr>
            <a:r>
              <a:rPr kumimoji="0" lang="zh-CN" altLang="en-US" sz="2800"/>
              <a:t>代入可得</a:t>
            </a:r>
          </a:p>
        </p:txBody>
      </p:sp>
      <p:sp>
        <p:nvSpPr>
          <p:cNvPr id="60429" name="Text Box 13">
            <a:extLst>
              <a:ext uri="{FF2B5EF4-FFF2-40B4-BE49-F238E27FC236}">
                <a16:creationId xmlns:a16="http://schemas.microsoft.com/office/drawing/2014/main" id="{EC74C3AF-3FFE-45EE-98E9-4AF5E1B63AC9}"/>
              </a:ext>
            </a:extLst>
          </p:cNvPr>
          <p:cNvSpPr txBox="1">
            <a:spLocks noChangeArrowheads="1"/>
          </p:cNvSpPr>
          <p:nvPr/>
        </p:nvSpPr>
        <p:spPr bwMode="auto">
          <a:xfrm>
            <a:off x="6227763" y="5070475"/>
            <a:ext cx="2700337"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spcBef>
                <a:spcPct val="0"/>
              </a:spcBef>
              <a:buFontTx/>
              <a:buNone/>
            </a:pPr>
            <a:r>
              <a:rPr kumimoji="0" lang="zh-CN" altLang="en-US" sz="2800">
                <a:solidFill>
                  <a:srgbClr val="0000FF"/>
                </a:solidFill>
              </a:rPr>
              <a:t>（与前相同）</a:t>
            </a:r>
          </a:p>
        </p:txBody>
      </p:sp>
      <p:graphicFrame>
        <p:nvGraphicFramePr>
          <p:cNvPr id="60430" name="Object 14">
            <a:extLst>
              <a:ext uri="{FF2B5EF4-FFF2-40B4-BE49-F238E27FC236}">
                <a16:creationId xmlns:a16="http://schemas.microsoft.com/office/drawing/2014/main" id="{5DEB1742-01A3-4399-9315-7FBCA4A2FC25}"/>
              </a:ext>
            </a:extLst>
          </p:cNvPr>
          <p:cNvGraphicFramePr>
            <a:graphicFrameLocks noChangeAspect="1"/>
          </p:cNvGraphicFramePr>
          <p:nvPr/>
        </p:nvGraphicFramePr>
        <p:xfrm>
          <a:off x="4084638" y="476250"/>
          <a:ext cx="4559300" cy="1222375"/>
        </p:xfrm>
        <a:graphic>
          <a:graphicData uri="http://schemas.openxmlformats.org/presentationml/2006/ole">
            <mc:AlternateContent xmlns:mc="http://schemas.openxmlformats.org/markup-compatibility/2006">
              <mc:Choice xmlns:v="urn:schemas-microsoft-com:vml" Requires="v">
                <p:oleObj spid="_x0000_s24611" name="公式" r:id="rId15" imgW="1752600" imgH="469900" progId="Equation.3">
                  <p:embed/>
                </p:oleObj>
              </mc:Choice>
              <mc:Fallback>
                <p:oleObj name="公式" r:id="rId15" imgW="1752600" imgH="469900" progId="Equation.3">
                  <p:embed/>
                  <p:pic>
                    <p:nvPicPr>
                      <p:cNvPr id="0" name="Object 14"/>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4084638" y="476250"/>
                        <a:ext cx="4559300" cy="12223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60431" name="Text Box 15">
            <a:extLst>
              <a:ext uri="{FF2B5EF4-FFF2-40B4-BE49-F238E27FC236}">
                <a16:creationId xmlns:a16="http://schemas.microsoft.com/office/drawing/2014/main" id="{1584B27A-C28D-4229-A909-CBC852AF8F5E}"/>
              </a:ext>
            </a:extLst>
          </p:cNvPr>
          <p:cNvSpPr txBox="1">
            <a:spLocks noChangeArrowheads="1"/>
          </p:cNvSpPr>
          <p:nvPr/>
        </p:nvSpPr>
        <p:spPr bwMode="auto">
          <a:xfrm>
            <a:off x="1908175" y="1989138"/>
            <a:ext cx="324802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spcBef>
                <a:spcPct val="0"/>
              </a:spcBef>
              <a:buFontTx/>
              <a:buNone/>
            </a:pPr>
            <a:r>
              <a:rPr kumimoji="0" lang="zh-CN" altLang="en-US" sz="2400">
                <a:solidFill>
                  <a:srgbClr val="FF0000"/>
                </a:solidFill>
              </a:rPr>
              <a:t>带电球体各壳层的电势</a:t>
            </a:r>
          </a:p>
        </p:txBody>
      </p:sp>
      <p:sp>
        <p:nvSpPr>
          <p:cNvPr id="60432" name="Line 16">
            <a:extLst>
              <a:ext uri="{FF2B5EF4-FFF2-40B4-BE49-F238E27FC236}">
                <a16:creationId xmlns:a16="http://schemas.microsoft.com/office/drawing/2014/main" id="{74CE47E4-93AC-40E1-8386-8E3FDACC3C04}"/>
              </a:ext>
            </a:extLst>
          </p:cNvPr>
          <p:cNvSpPr>
            <a:spLocks noChangeShapeType="1"/>
          </p:cNvSpPr>
          <p:nvPr/>
        </p:nvSpPr>
        <p:spPr bwMode="auto">
          <a:xfrm>
            <a:off x="2555875" y="1484313"/>
            <a:ext cx="792163" cy="0"/>
          </a:xfrm>
          <a:prstGeom prst="line">
            <a:avLst/>
          </a:prstGeom>
          <a:noFill/>
          <a:ln w="38100">
            <a:solidFill>
              <a:srgbClr val="FF0000"/>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nvGrpSpPr>
          <p:cNvPr id="60433" name="Group 17">
            <a:extLst>
              <a:ext uri="{FF2B5EF4-FFF2-40B4-BE49-F238E27FC236}">
                <a16:creationId xmlns:a16="http://schemas.microsoft.com/office/drawing/2014/main" id="{0E2F2094-B572-4E9E-A723-EB6F0E595EAC}"/>
              </a:ext>
            </a:extLst>
          </p:cNvPr>
          <p:cNvGrpSpPr>
            <a:grpSpLocks/>
          </p:cNvGrpSpPr>
          <p:nvPr/>
        </p:nvGrpSpPr>
        <p:grpSpPr bwMode="auto">
          <a:xfrm>
            <a:off x="3492500" y="1484313"/>
            <a:ext cx="2328863" cy="528637"/>
            <a:chOff x="2699" y="1389"/>
            <a:chExt cx="1467" cy="333"/>
          </a:xfrm>
        </p:grpSpPr>
        <p:sp>
          <p:nvSpPr>
            <p:cNvPr id="24592" name="Line 18">
              <a:extLst>
                <a:ext uri="{FF2B5EF4-FFF2-40B4-BE49-F238E27FC236}">
                  <a16:creationId xmlns:a16="http://schemas.microsoft.com/office/drawing/2014/main" id="{9E7500D5-6607-447B-A6A1-E14C94EAB071}"/>
                </a:ext>
              </a:extLst>
            </p:cNvPr>
            <p:cNvSpPr>
              <a:spLocks noChangeShapeType="1"/>
            </p:cNvSpPr>
            <p:nvPr/>
          </p:nvSpPr>
          <p:spPr bwMode="auto">
            <a:xfrm>
              <a:off x="2699" y="1389"/>
              <a:ext cx="362" cy="0"/>
            </a:xfrm>
            <a:prstGeom prst="line">
              <a:avLst/>
            </a:prstGeom>
            <a:noFill/>
            <a:ln w="38100">
              <a:solidFill>
                <a:srgbClr val="0000FF"/>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4593" name="Text Box 19">
              <a:extLst>
                <a:ext uri="{FF2B5EF4-FFF2-40B4-BE49-F238E27FC236}">
                  <a16:creationId xmlns:a16="http://schemas.microsoft.com/office/drawing/2014/main" id="{312859FA-F303-4140-AE56-12FF1402BB04}"/>
                </a:ext>
              </a:extLst>
            </p:cNvPr>
            <p:cNvSpPr txBox="1">
              <a:spLocks noChangeArrowheads="1"/>
            </p:cNvSpPr>
            <p:nvPr/>
          </p:nvSpPr>
          <p:spPr bwMode="auto">
            <a:xfrm>
              <a:off x="2699" y="1434"/>
              <a:ext cx="1467"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spcBef>
                  <a:spcPct val="0"/>
                </a:spcBef>
                <a:buFontTx/>
                <a:buNone/>
              </a:pPr>
              <a:r>
                <a:rPr kumimoji="0" lang="zh-CN" altLang="en-US" sz="2400">
                  <a:solidFill>
                    <a:srgbClr val="0000FF"/>
                  </a:solidFill>
                </a:rPr>
                <a:t>带电球面的电势</a:t>
              </a:r>
            </a:p>
          </p:txBody>
        </p:sp>
      </p:grpSp>
      <p:sp>
        <p:nvSpPr>
          <p:cNvPr id="60437" name="Line 21">
            <a:extLst>
              <a:ext uri="{FF2B5EF4-FFF2-40B4-BE49-F238E27FC236}">
                <a16:creationId xmlns:a16="http://schemas.microsoft.com/office/drawing/2014/main" id="{E5DE8178-4FAE-403A-A326-A5D2EFF4105E}"/>
              </a:ext>
            </a:extLst>
          </p:cNvPr>
          <p:cNvSpPr>
            <a:spLocks noChangeShapeType="1"/>
          </p:cNvSpPr>
          <p:nvPr/>
        </p:nvSpPr>
        <p:spPr bwMode="auto">
          <a:xfrm>
            <a:off x="2987675" y="1485900"/>
            <a:ext cx="288925" cy="503238"/>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60438" name="Line 22">
            <a:extLst>
              <a:ext uri="{FF2B5EF4-FFF2-40B4-BE49-F238E27FC236}">
                <a16:creationId xmlns:a16="http://schemas.microsoft.com/office/drawing/2014/main" id="{A02A07F6-C078-4732-B901-1A7E2E28A0E3}"/>
              </a:ext>
            </a:extLst>
          </p:cNvPr>
          <p:cNvSpPr>
            <a:spLocks noChangeShapeType="1"/>
          </p:cNvSpPr>
          <p:nvPr/>
        </p:nvSpPr>
        <p:spPr bwMode="auto">
          <a:xfrm>
            <a:off x="3779838" y="1484313"/>
            <a:ext cx="144462" cy="142875"/>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60418"/>
                                        </p:tgtEl>
                                        <p:attrNameLst>
                                          <p:attrName>style.visibility</p:attrName>
                                        </p:attrNameLst>
                                      </p:cBhvr>
                                      <p:to>
                                        <p:strVal val="visible"/>
                                      </p:to>
                                    </p:set>
                                    <p:animEffect transition="in" filter="wipe(left)">
                                      <p:cBhvr>
                                        <p:cTn id="7" dur="500"/>
                                        <p:tgtEl>
                                          <p:spTgt spid="6041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60432"/>
                                        </p:tgtEl>
                                        <p:attrNameLst>
                                          <p:attrName>style.visibility</p:attrName>
                                        </p:attrNameLst>
                                      </p:cBhvr>
                                      <p:to>
                                        <p:strVal val="visible"/>
                                      </p:to>
                                    </p:set>
                                    <p:animEffect transition="in" filter="wipe(left)">
                                      <p:cBhvr>
                                        <p:cTn id="12" dur="500"/>
                                        <p:tgtEl>
                                          <p:spTgt spid="60432"/>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nodeType="clickEffect">
                                  <p:stCondLst>
                                    <p:cond delay="0"/>
                                  </p:stCondLst>
                                  <p:childTnLst>
                                    <p:set>
                                      <p:cBhvr>
                                        <p:cTn id="16" dur="1" fill="hold">
                                          <p:stCondLst>
                                            <p:cond delay="0"/>
                                          </p:stCondLst>
                                        </p:cTn>
                                        <p:tgtEl>
                                          <p:spTgt spid="60437"/>
                                        </p:tgtEl>
                                        <p:attrNameLst>
                                          <p:attrName>style.visibility</p:attrName>
                                        </p:attrNameLst>
                                      </p:cBhvr>
                                      <p:to>
                                        <p:strVal val="visible"/>
                                      </p:to>
                                    </p:set>
                                    <p:animEffect transition="in" filter="wipe(left)">
                                      <p:cBhvr>
                                        <p:cTn id="17" dur="500"/>
                                        <p:tgtEl>
                                          <p:spTgt spid="60437"/>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60431"/>
                                        </p:tgtEl>
                                        <p:attrNameLst>
                                          <p:attrName>style.visibility</p:attrName>
                                        </p:attrNameLst>
                                      </p:cBhvr>
                                      <p:to>
                                        <p:strVal val="visible"/>
                                      </p:to>
                                    </p:set>
                                    <p:animEffect transition="in" filter="wipe(left)">
                                      <p:cBhvr>
                                        <p:cTn id="22" dur="500"/>
                                        <p:tgtEl>
                                          <p:spTgt spid="60431"/>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8" fill="hold" nodeType="clickEffect">
                                  <p:stCondLst>
                                    <p:cond delay="0"/>
                                  </p:stCondLst>
                                  <p:childTnLst>
                                    <p:set>
                                      <p:cBhvr>
                                        <p:cTn id="26" dur="1" fill="hold">
                                          <p:stCondLst>
                                            <p:cond delay="0"/>
                                          </p:stCondLst>
                                        </p:cTn>
                                        <p:tgtEl>
                                          <p:spTgt spid="60433"/>
                                        </p:tgtEl>
                                        <p:attrNameLst>
                                          <p:attrName>style.visibility</p:attrName>
                                        </p:attrNameLst>
                                      </p:cBhvr>
                                      <p:to>
                                        <p:strVal val="visible"/>
                                      </p:to>
                                    </p:set>
                                    <p:animEffect transition="in" filter="wipe(left)">
                                      <p:cBhvr>
                                        <p:cTn id="27" dur="500"/>
                                        <p:tgtEl>
                                          <p:spTgt spid="60433"/>
                                        </p:tgtEl>
                                      </p:cBhvr>
                                    </p:animEffect>
                                  </p:childTnLst>
                                </p:cTn>
                              </p:par>
                            </p:childTnLst>
                          </p:cTn>
                        </p:par>
                        <p:par>
                          <p:cTn id="28" fill="hold" nodeType="afterGroup">
                            <p:stCondLst>
                              <p:cond delay="500"/>
                            </p:stCondLst>
                            <p:childTnLst>
                              <p:par>
                                <p:cTn id="29" presetID="22" presetClass="entr" presetSubtype="8" fill="hold" nodeType="afterEffect">
                                  <p:stCondLst>
                                    <p:cond delay="0"/>
                                  </p:stCondLst>
                                  <p:childTnLst>
                                    <p:set>
                                      <p:cBhvr>
                                        <p:cTn id="30" dur="1" fill="hold">
                                          <p:stCondLst>
                                            <p:cond delay="0"/>
                                          </p:stCondLst>
                                        </p:cTn>
                                        <p:tgtEl>
                                          <p:spTgt spid="60438"/>
                                        </p:tgtEl>
                                        <p:attrNameLst>
                                          <p:attrName>style.visibility</p:attrName>
                                        </p:attrNameLst>
                                      </p:cBhvr>
                                      <p:to>
                                        <p:strVal val="visible"/>
                                      </p:to>
                                    </p:set>
                                    <p:animEffect transition="in" filter="wipe(left)">
                                      <p:cBhvr>
                                        <p:cTn id="31" dur="500"/>
                                        <p:tgtEl>
                                          <p:spTgt spid="60438"/>
                                        </p:tgtEl>
                                      </p:cBhvr>
                                    </p:animEffect>
                                  </p:childTnLst>
                                </p:cTn>
                              </p:par>
                            </p:childTnLst>
                          </p:cTn>
                        </p:par>
                      </p:childTnLst>
                    </p:cTn>
                  </p:par>
                  <p:par>
                    <p:cTn id="32" fill="hold" nodeType="clickPar">
                      <p:stCondLst>
                        <p:cond delay="indefinite"/>
                      </p:stCondLst>
                      <p:childTnLst>
                        <p:par>
                          <p:cTn id="33" fill="hold" nodeType="withGroup">
                            <p:stCondLst>
                              <p:cond delay="0"/>
                            </p:stCondLst>
                            <p:childTnLst>
                              <p:par>
                                <p:cTn id="34" presetID="22" presetClass="entr" presetSubtype="8" fill="hold" nodeType="clickEffect">
                                  <p:stCondLst>
                                    <p:cond delay="0"/>
                                  </p:stCondLst>
                                  <p:childTnLst>
                                    <p:set>
                                      <p:cBhvr>
                                        <p:cTn id="35" dur="1" fill="hold">
                                          <p:stCondLst>
                                            <p:cond delay="0"/>
                                          </p:stCondLst>
                                        </p:cTn>
                                        <p:tgtEl>
                                          <p:spTgt spid="60430"/>
                                        </p:tgtEl>
                                        <p:attrNameLst>
                                          <p:attrName>style.visibility</p:attrName>
                                        </p:attrNameLst>
                                      </p:cBhvr>
                                      <p:to>
                                        <p:strVal val="visible"/>
                                      </p:to>
                                    </p:set>
                                    <p:animEffect transition="in" filter="wipe(left)">
                                      <p:cBhvr>
                                        <p:cTn id="36" dur="500"/>
                                        <p:tgtEl>
                                          <p:spTgt spid="60430"/>
                                        </p:tgtEl>
                                      </p:cBhvr>
                                    </p:animEffect>
                                  </p:childTnLst>
                                </p:cTn>
                              </p:par>
                            </p:childTnLst>
                          </p:cTn>
                        </p:par>
                      </p:childTnLst>
                    </p:cTn>
                  </p:par>
                  <p:par>
                    <p:cTn id="37" fill="hold" nodeType="clickPar">
                      <p:stCondLst>
                        <p:cond delay="indefinite"/>
                      </p:stCondLst>
                      <p:childTnLst>
                        <p:par>
                          <p:cTn id="38" fill="hold" nodeType="withGroup">
                            <p:stCondLst>
                              <p:cond delay="0"/>
                            </p:stCondLst>
                            <p:childTnLst>
                              <p:par>
                                <p:cTn id="39" presetID="22" presetClass="entr" presetSubtype="8" fill="hold" nodeType="clickEffect">
                                  <p:stCondLst>
                                    <p:cond delay="0"/>
                                  </p:stCondLst>
                                  <p:childTnLst>
                                    <p:set>
                                      <p:cBhvr>
                                        <p:cTn id="40" dur="1" fill="hold">
                                          <p:stCondLst>
                                            <p:cond delay="0"/>
                                          </p:stCondLst>
                                        </p:cTn>
                                        <p:tgtEl>
                                          <p:spTgt spid="60419"/>
                                        </p:tgtEl>
                                        <p:attrNameLst>
                                          <p:attrName>style.visibility</p:attrName>
                                        </p:attrNameLst>
                                      </p:cBhvr>
                                      <p:to>
                                        <p:strVal val="visible"/>
                                      </p:to>
                                    </p:set>
                                    <p:animEffect transition="in" filter="wipe(left)">
                                      <p:cBhvr>
                                        <p:cTn id="41" dur="500"/>
                                        <p:tgtEl>
                                          <p:spTgt spid="60419"/>
                                        </p:tgtEl>
                                      </p:cBhvr>
                                    </p:animEffect>
                                  </p:childTnLst>
                                </p:cTn>
                              </p:par>
                            </p:childTnLst>
                          </p:cTn>
                        </p:par>
                      </p:childTnLst>
                    </p:cTn>
                  </p:par>
                  <p:par>
                    <p:cTn id="42" fill="hold" nodeType="clickPar">
                      <p:stCondLst>
                        <p:cond delay="indefinite"/>
                      </p:stCondLst>
                      <p:childTnLst>
                        <p:par>
                          <p:cTn id="43" fill="hold" nodeType="withGroup">
                            <p:stCondLst>
                              <p:cond delay="0"/>
                            </p:stCondLst>
                            <p:childTnLst>
                              <p:par>
                                <p:cTn id="44" presetID="22" presetClass="entr" presetSubtype="8" fill="hold" nodeType="clickEffect">
                                  <p:stCondLst>
                                    <p:cond delay="0"/>
                                  </p:stCondLst>
                                  <p:childTnLst>
                                    <p:set>
                                      <p:cBhvr>
                                        <p:cTn id="45" dur="1" fill="hold">
                                          <p:stCondLst>
                                            <p:cond delay="0"/>
                                          </p:stCondLst>
                                        </p:cTn>
                                        <p:tgtEl>
                                          <p:spTgt spid="60420"/>
                                        </p:tgtEl>
                                        <p:attrNameLst>
                                          <p:attrName>style.visibility</p:attrName>
                                        </p:attrNameLst>
                                      </p:cBhvr>
                                      <p:to>
                                        <p:strVal val="visible"/>
                                      </p:to>
                                    </p:set>
                                    <p:animEffect transition="in" filter="wipe(left)">
                                      <p:cBhvr>
                                        <p:cTn id="46" dur="500"/>
                                        <p:tgtEl>
                                          <p:spTgt spid="60420"/>
                                        </p:tgtEl>
                                      </p:cBhvr>
                                    </p:animEffect>
                                  </p:childTnLst>
                                </p:cTn>
                              </p:par>
                            </p:childTnLst>
                          </p:cTn>
                        </p:par>
                      </p:childTnLst>
                    </p:cTn>
                  </p:par>
                  <p:par>
                    <p:cTn id="47" fill="hold" nodeType="clickPar">
                      <p:stCondLst>
                        <p:cond delay="indefinite"/>
                      </p:stCondLst>
                      <p:childTnLst>
                        <p:par>
                          <p:cTn id="48" fill="hold" nodeType="withGroup">
                            <p:stCondLst>
                              <p:cond delay="0"/>
                            </p:stCondLst>
                            <p:childTnLst>
                              <p:par>
                                <p:cTn id="49" presetID="22" presetClass="entr" presetSubtype="8" fill="hold" nodeType="clickEffect">
                                  <p:stCondLst>
                                    <p:cond delay="0"/>
                                  </p:stCondLst>
                                  <p:childTnLst>
                                    <p:set>
                                      <p:cBhvr>
                                        <p:cTn id="50" dur="1" fill="hold">
                                          <p:stCondLst>
                                            <p:cond delay="0"/>
                                          </p:stCondLst>
                                        </p:cTn>
                                        <p:tgtEl>
                                          <p:spTgt spid="60421"/>
                                        </p:tgtEl>
                                        <p:attrNameLst>
                                          <p:attrName>style.visibility</p:attrName>
                                        </p:attrNameLst>
                                      </p:cBhvr>
                                      <p:to>
                                        <p:strVal val="visible"/>
                                      </p:to>
                                    </p:set>
                                    <p:animEffect transition="in" filter="wipe(left)">
                                      <p:cBhvr>
                                        <p:cTn id="51" dur="500"/>
                                        <p:tgtEl>
                                          <p:spTgt spid="60421"/>
                                        </p:tgtEl>
                                      </p:cBhvr>
                                    </p:animEffect>
                                  </p:childTnLst>
                                </p:cTn>
                              </p:par>
                            </p:childTnLst>
                          </p:cTn>
                        </p:par>
                      </p:childTnLst>
                    </p:cTn>
                  </p:par>
                  <p:par>
                    <p:cTn id="52" fill="hold" nodeType="clickPar">
                      <p:stCondLst>
                        <p:cond delay="indefinite"/>
                      </p:stCondLst>
                      <p:childTnLst>
                        <p:par>
                          <p:cTn id="53" fill="hold" nodeType="withGroup">
                            <p:stCondLst>
                              <p:cond delay="0"/>
                            </p:stCondLst>
                            <p:childTnLst>
                              <p:par>
                                <p:cTn id="54" presetID="3" presetClass="entr" presetSubtype="10" fill="hold" grpId="0" nodeType="clickEffect">
                                  <p:stCondLst>
                                    <p:cond delay="0"/>
                                  </p:stCondLst>
                                  <p:childTnLst>
                                    <p:set>
                                      <p:cBhvr>
                                        <p:cTn id="55" dur="1" fill="hold">
                                          <p:stCondLst>
                                            <p:cond delay="0"/>
                                          </p:stCondLst>
                                        </p:cTn>
                                        <p:tgtEl>
                                          <p:spTgt spid="60428"/>
                                        </p:tgtEl>
                                        <p:attrNameLst>
                                          <p:attrName>style.visibility</p:attrName>
                                        </p:attrNameLst>
                                      </p:cBhvr>
                                      <p:to>
                                        <p:strVal val="visible"/>
                                      </p:to>
                                    </p:set>
                                    <p:animEffect transition="in" filter="blinds(horizontal)">
                                      <p:cBhvr>
                                        <p:cTn id="56" dur="500"/>
                                        <p:tgtEl>
                                          <p:spTgt spid="60428"/>
                                        </p:tgtEl>
                                      </p:cBhvr>
                                    </p:animEffect>
                                  </p:childTnLst>
                                </p:cTn>
                              </p:par>
                            </p:childTnLst>
                          </p:cTn>
                        </p:par>
                      </p:childTnLst>
                    </p:cTn>
                  </p:par>
                  <p:par>
                    <p:cTn id="57" fill="hold" nodeType="clickPar">
                      <p:stCondLst>
                        <p:cond delay="indefinite"/>
                      </p:stCondLst>
                      <p:childTnLst>
                        <p:par>
                          <p:cTn id="58" fill="hold" nodeType="withGroup">
                            <p:stCondLst>
                              <p:cond delay="0"/>
                            </p:stCondLst>
                            <p:childTnLst>
                              <p:par>
                                <p:cTn id="59" presetID="3" presetClass="entr" presetSubtype="10" fill="hold" nodeType="clickEffect">
                                  <p:stCondLst>
                                    <p:cond delay="0"/>
                                  </p:stCondLst>
                                  <p:childTnLst>
                                    <p:set>
                                      <p:cBhvr>
                                        <p:cTn id="60" dur="1" fill="hold">
                                          <p:stCondLst>
                                            <p:cond delay="0"/>
                                          </p:stCondLst>
                                        </p:cTn>
                                        <p:tgtEl>
                                          <p:spTgt spid="60427"/>
                                        </p:tgtEl>
                                        <p:attrNameLst>
                                          <p:attrName>style.visibility</p:attrName>
                                        </p:attrNameLst>
                                      </p:cBhvr>
                                      <p:to>
                                        <p:strVal val="visible"/>
                                      </p:to>
                                    </p:set>
                                    <p:animEffect transition="in" filter="blinds(horizontal)">
                                      <p:cBhvr>
                                        <p:cTn id="61" dur="500"/>
                                        <p:tgtEl>
                                          <p:spTgt spid="60427"/>
                                        </p:tgtEl>
                                      </p:cBhvr>
                                    </p:animEffect>
                                  </p:childTnLst>
                                </p:cTn>
                              </p:par>
                            </p:childTnLst>
                          </p:cTn>
                        </p:par>
                      </p:childTnLst>
                    </p:cTn>
                  </p:par>
                  <p:par>
                    <p:cTn id="62" fill="hold" nodeType="clickPar">
                      <p:stCondLst>
                        <p:cond delay="indefinite"/>
                      </p:stCondLst>
                      <p:childTnLst>
                        <p:par>
                          <p:cTn id="63" fill="hold" nodeType="withGroup">
                            <p:stCondLst>
                              <p:cond delay="0"/>
                            </p:stCondLst>
                            <p:childTnLst>
                              <p:par>
                                <p:cTn id="64" presetID="22" presetClass="entr" presetSubtype="8" fill="hold" grpId="0" nodeType="clickEffect">
                                  <p:stCondLst>
                                    <p:cond delay="0"/>
                                  </p:stCondLst>
                                  <p:childTnLst>
                                    <p:set>
                                      <p:cBhvr>
                                        <p:cTn id="65" dur="1" fill="hold">
                                          <p:stCondLst>
                                            <p:cond delay="0"/>
                                          </p:stCondLst>
                                        </p:cTn>
                                        <p:tgtEl>
                                          <p:spTgt spid="60429"/>
                                        </p:tgtEl>
                                        <p:attrNameLst>
                                          <p:attrName>style.visibility</p:attrName>
                                        </p:attrNameLst>
                                      </p:cBhvr>
                                      <p:to>
                                        <p:strVal val="visible"/>
                                      </p:to>
                                    </p:set>
                                    <p:animEffect transition="in" filter="wipe(left)">
                                      <p:cBhvr>
                                        <p:cTn id="66" dur="500"/>
                                        <p:tgtEl>
                                          <p:spTgt spid="604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428" grpId="0"/>
      <p:bldP spid="60429" grpId="0" autoUpdateAnimBg="0"/>
      <p:bldP spid="60431" grpId="0"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灯片编号占位符 3">
            <a:extLst>
              <a:ext uri="{FF2B5EF4-FFF2-40B4-BE49-F238E27FC236}">
                <a16:creationId xmlns:a16="http://schemas.microsoft.com/office/drawing/2014/main" id="{386A0AA0-CF30-4ADC-B8ED-35203D11B0F4}"/>
              </a:ext>
            </a:extLst>
          </p:cNvPr>
          <p:cNvSpPr>
            <a:spLocks noGrp="1"/>
          </p:cNvSpPr>
          <p:nvPr>
            <p:ph type="sldNum" sz="quarter" idx="12"/>
          </p:nvPr>
        </p:nvSpPr>
        <p:spPr>
          <a:noFill/>
        </p:spPr>
        <p:txBody>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spcBef>
                <a:spcPct val="0"/>
              </a:spcBef>
              <a:buFontTx/>
              <a:buNone/>
            </a:pPr>
            <a:fld id="{3DC2CC0F-87D8-45E9-B53D-9C44EFAD0452}" type="slidenum">
              <a:rPr lang="en-US" altLang="zh-CN" sz="1400" smtClean="0"/>
              <a:pPr>
                <a:spcBef>
                  <a:spcPct val="0"/>
                </a:spcBef>
                <a:buFontTx/>
                <a:buNone/>
              </a:pPr>
              <a:t>23</a:t>
            </a:fld>
            <a:endParaRPr lang="en-US" altLang="zh-CN" sz="1400"/>
          </a:p>
        </p:txBody>
      </p:sp>
      <p:sp>
        <p:nvSpPr>
          <p:cNvPr id="61443" name="Text Box 3">
            <a:extLst>
              <a:ext uri="{FF2B5EF4-FFF2-40B4-BE49-F238E27FC236}">
                <a16:creationId xmlns:a16="http://schemas.microsoft.com/office/drawing/2014/main" id="{4658403B-759C-4EA3-BFF5-849E7B68C89E}"/>
              </a:ext>
            </a:extLst>
          </p:cNvPr>
          <p:cNvSpPr txBox="1">
            <a:spLocks noChangeArrowheads="1"/>
          </p:cNvSpPr>
          <p:nvPr/>
        </p:nvSpPr>
        <p:spPr bwMode="auto">
          <a:xfrm>
            <a:off x="395288" y="188913"/>
            <a:ext cx="8280400" cy="2655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just" eaLnBrk="1" hangingPunct="1">
              <a:lnSpc>
                <a:spcPct val="120000"/>
              </a:lnSpc>
              <a:spcBef>
                <a:spcPct val="0"/>
              </a:spcBef>
              <a:buFontTx/>
              <a:buNone/>
            </a:pPr>
            <a:r>
              <a:rPr lang="en-US" altLang="zh-CN" sz="2800">
                <a:solidFill>
                  <a:srgbClr val="0000FF"/>
                </a:solidFill>
              </a:rPr>
              <a:t>8.  </a:t>
            </a:r>
            <a:r>
              <a:rPr lang="zh-CN" altLang="en-US" sz="2800">
                <a:solidFill>
                  <a:srgbClr val="0000FF"/>
                </a:solidFill>
              </a:rPr>
              <a:t>有两块平行放置的均匀带电大金属平板，电荷面密度分别为</a:t>
            </a:r>
            <a:r>
              <a:rPr lang="en-US" altLang="zh-CN" sz="2800">
                <a:solidFill>
                  <a:srgbClr val="0000FF"/>
                </a:solidFill>
              </a:rPr>
              <a:t>+</a:t>
            </a:r>
            <a:r>
              <a:rPr lang="en-US" altLang="zh-CN" sz="2800" i="1">
                <a:solidFill>
                  <a:srgbClr val="0000FF"/>
                </a:solidFill>
                <a:sym typeface="Symbol" panose="05050102010706020507" pitchFamily="18" charset="2"/>
              </a:rPr>
              <a:t></a:t>
            </a:r>
            <a:r>
              <a:rPr lang="en-US" altLang="zh-CN" sz="2800">
                <a:solidFill>
                  <a:srgbClr val="0000FF"/>
                </a:solidFill>
                <a:sym typeface="Symbol" panose="05050102010706020507" pitchFamily="18" charset="2"/>
              </a:rPr>
              <a:t> </a:t>
            </a:r>
            <a:r>
              <a:rPr lang="zh-CN" altLang="en-US" sz="2800">
                <a:solidFill>
                  <a:srgbClr val="0000FF"/>
                </a:solidFill>
                <a:sym typeface="Symbol" panose="05050102010706020507" pitchFamily="18" charset="2"/>
              </a:rPr>
              <a:t>，</a:t>
            </a:r>
            <a:r>
              <a:rPr lang="en-US" altLang="zh-CN" sz="2800">
                <a:solidFill>
                  <a:srgbClr val="0000FF"/>
                </a:solidFill>
                <a:sym typeface="Symbol" panose="05050102010706020507" pitchFamily="18" charset="2"/>
              </a:rPr>
              <a:t>-</a:t>
            </a:r>
            <a:r>
              <a:rPr lang="en-US" altLang="zh-CN" sz="2800" i="1">
                <a:solidFill>
                  <a:srgbClr val="0000FF"/>
                </a:solidFill>
                <a:sym typeface="Symbol" panose="05050102010706020507" pitchFamily="18" charset="2"/>
              </a:rPr>
              <a:t></a:t>
            </a:r>
            <a:r>
              <a:rPr lang="en-US" altLang="zh-CN" sz="2800">
                <a:solidFill>
                  <a:srgbClr val="0000FF"/>
                </a:solidFill>
                <a:sym typeface="Symbol" panose="05050102010706020507" pitchFamily="18" charset="2"/>
              </a:rPr>
              <a:t> </a:t>
            </a:r>
            <a:r>
              <a:rPr lang="zh-CN" altLang="en-US" sz="2800">
                <a:solidFill>
                  <a:srgbClr val="0000FF"/>
                </a:solidFill>
                <a:sym typeface="Symbol" panose="05050102010706020507" pitchFamily="18" charset="2"/>
              </a:rPr>
              <a:t>，</a:t>
            </a:r>
            <a:r>
              <a:rPr lang="zh-CN" altLang="en-US" sz="2800">
                <a:solidFill>
                  <a:srgbClr val="0000FF"/>
                </a:solidFill>
              </a:rPr>
              <a:t>如图所示，在两平板之间充填两层均匀各向同性的电介质，它们的相对介电常数分别为</a:t>
            </a:r>
            <a:r>
              <a:rPr lang="zh-CN" altLang="en-US" sz="2800" i="1">
                <a:solidFill>
                  <a:srgbClr val="0000FF"/>
                </a:solidFill>
                <a:sym typeface="Symbol" panose="05050102010706020507" pitchFamily="18" charset="2"/>
              </a:rPr>
              <a:t> </a:t>
            </a:r>
            <a:r>
              <a:rPr lang="en-US" altLang="zh-CN" sz="2800" baseline="-25000">
                <a:solidFill>
                  <a:srgbClr val="0000FF"/>
                </a:solidFill>
                <a:sym typeface="Symbol" panose="05050102010706020507" pitchFamily="18" charset="2"/>
              </a:rPr>
              <a:t>r1 </a:t>
            </a:r>
            <a:r>
              <a:rPr lang="en-US" altLang="zh-CN" sz="2800" i="1">
                <a:solidFill>
                  <a:srgbClr val="0000FF"/>
                </a:solidFill>
                <a:sym typeface="Symbol" panose="05050102010706020507" pitchFamily="18" charset="2"/>
              </a:rPr>
              <a:t>,  </a:t>
            </a:r>
            <a:r>
              <a:rPr lang="en-US" altLang="zh-CN" sz="2800" baseline="-25000">
                <a:solidFill>
                  <a:srgbClr val="0000FF"/>
                </a:solidFill>
                <a:sym typeface="Symbol" panose="05050102010706020507" pitchFamily="18" charset="2"/>
              </a:rPr>
              <a:t>r2</a:t>
            </a:r>
            <a:r>
              <a:rPr lang="zh-CN" altLang="en-US" sz="2800">
                <a:solidFill>
                  <a:srgbClr val="0000FF"/>
                </a:solidFill>
              </a:rPr>
              <a:t>（设</a:t>
            </a:r>
            <a:r>
              <a:rPr lang="zh-CN" altLang="en-US" sz="2800" i="1">
                <a:solidFill>
                  <a:srgbClr val="0000FF"/>
                </a:solidFill>
                <a:sym typeface="Symbol" panose="05050102010706020507" pitchFamily="18" charset="2"/>
              </a:rPr>
              <a:t> </a:t>
            </a:r>
            <a:r>
              <a:rPr lang="en-US" altLang="zh-CN" sz="2800" baseline="-25000">
                <a:solidFill>
                  <a:srgbClr val="0000FF"/>
                </a:solidFill>
                <a:sym typeface="Symbol" panose="05050102010706020507" pitchFamily="18" charset="2"/>
              </a:rPr>
              <a:t>r1</a:t>
            </a:r>
            <a:r>
              <a:rPr lang="en-US" altLang="zh-CN" sz="2800" i="1">
                <a:solidFill>
                  <a:srgbClr val="0000FF"/>
                </a:solidFill>
                <a:sym typeface="Symbol" panose="05050102010706020507" pitchFamily="18" charset="2"/>
              </a:rPr>
              <a:t>&gt;  </a:t>
            </a:r>
            <a:r>
              <a:rPr lang="en-US" altLang="zh-CN" sz="2800" baseline="-25000">
                <a:solidFill>
                  <a:srgbClr val="0000FF"/>
                </a:solidFill>
                <a:sym typeface="Symbol" panose="05050102010706020507" pitchFamily="18" charset="2"/>
              </a:rPr>
              <a:t>r2</a:t>
            </a:r>
            <a:r>
              <a:rPr lang="en-US" altLang="zh-CN" sz="2800" i="1" baseline="-25000">
                <a:solidFill>
                  <a:srgbClr val="0000FF"/>
                </a:solidFill>
                <a:sym typeface="Symbol" panose="05050102010706020507" pitchFamily="18" charset="2"/>
              </a:rPr>
              <a:t> </a:t>
            </a:r>
            <a:r>
              <a:rPr lang="zh-CN" altLang="en-US" sz="2800">
                <a:solidFill>
                  <a:srgbClr val="0000FF"/>
                </a:solidFill>
              </a:rPr>
              <a:t>），两层介质的交界面与大平板平行。</a:t>
            </a:r>
          </a:p>
        </p:txBody>
      </p:sp>
      <p:grpSp>
        <p:nvGrpSpPr>
          <p:cNvPr id="61444" name="Group 4">
            <a:extLst>
              <a:ext uri="{FF2B5EF4-FFF2-40B4-BE49-F238E27FC236}">
                <a16:creationId xmlns:a16="http://schemas.microsoft.com/office/drawing/2014/main" id="{54AA8832-58CA-4969-80BB-E5AADD5E6FF9}"/>
              </a:ext>
            </a:extLst>
          </p:cNvPr>
          <p:cNvGrpSpPr>
            <a:grpSpLocks/>
          </p:cNvGrpSpPr>
          <p:nvPr/>
        </p:nvGrpSpPr>
        <p:grpSpPr bwMode="auto">
          <a:xfrm>
            <a:off x="5867400" y="2708275"/>
            <a:ext cx="2103438" cy="3398838"/>
            <a:chOff x="931" y="1891"/>
            <a:chExt cx="1325" cy="2141"/>
          </a:xfrm>
        </p:grpSpPr>
        <p:sp>
          <p:nvSpPr>
            <p:cNvPr id="25607" name="Rectangle 5">
              <a:extLst>
                <a:ext uri="{FF2B5EF4-FFF2-40B4-BE49-F238E27FC236}">
                  <a16:creationId xmlns:a16="http://schemas.microsoft.com/office/drawing/2014/main" id="{4DEF939A-2CE6-4DC8-9AEA-FA54F0F85326}"/>
                </a:ext>
              </a:extLst>
            </p:cNvPr>
            <p:cNvSpPr>
              <a:spLocks noChangeArrowheads="1"/>
            </p:cNvSpPr>
            <p:nvPr/>
          </p:nvSpPr>
          <p:spPr bwMode="auto">
            <a:xfrm>
              <a:off x="1152" y="2208"/>
              <a:ext cx="48" cy="1824"/>
            </a:xfrm>
            <a:prstGeom prst="rect">
              <a:avLst/>
            </a:prstGeom>
            <a:solidFill>
              <a:srgbClr val="FFCC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endParaRPr lang="zh-CN" altLang="en-US"/>
            </a:p>
          </p:txBody>
        </p:sp>
        <p:sp>
          <p:nvSpPr>
            <p:cNvPr id="25608" name="Rectangle 6">
              <a:extLst>
                <a:ext uri="{FF2B5EF4-FFF2-40B4-BE49-F238E27FC236}">
                  <a16:creationId xmlns:a16="http://schemas.microsoft.com/office/drawing/2014/main" id="{B718CEDF-F691-44C8-8640-8C63CD52AECE}"/>
                </a:ext>
              </a:extLst>
            </p:cNvPr>
            <p:cNvSpPr>
              <a:spLocks noChangeArrowheads="1"/>
            </p:cNvSpPr>
            <p:nvPr/>
          </p:nvSpPr>
          <p:spPr bwMode="auto">
            <a:xfrm>
              <a:off x="2064" y="2208"/>
              <a:ext cx="48" cy="1824"/>
            </a:xfrm>
            <a:prstGeom prst="rect">
              <a:avLst/>
            </a:prstGeom>
            <a:solidFill>
              <a:srgbClr val="FFCC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endParaRPr lang="zh-CN" altLang="en-US"/>
            </a:p>
          </p:txBody>
        </p:sp>
        <p:sp>
          <p:nvSpPr>
            <p:cNvPr id="25609" name="Rectangle 7" descr="浅色上对角线">
              <a:extLst>
                <a:ext uri="{FF2B5EF4-FFF2-40B4-BE49-F238E27FC236}">
                  <a16:creationId xmlns:a16="http://schemas.microsoft.com/office/drawing/2014/main" id="{7578A739-1F2C-4AAC-B400-B91BCD440B44}"/>
                </a:ext>
              </a:extLst>
            </p:cNvPr>
            <p:cNvSpPr>
              <a:spLocks noChangeArrowheads="1"/>
            </p:cNvSpPr>
            <p:nvPr/>
          </p:nvSpPr>
          <p:spPr bwMode="auto">
            <a:xfrm>
              <a:off x="1200" y="2208"/>
              <a:ext cx="432" cy="1824"/>
            </a:xfrm>
            <a:prstGeom prst="rect">
              <a:avLst/>
            </a:prstGeom>
            <a:blipFill dpi="0" rotWithShape="0">
              <a:blip r:embed="rId2"/>
              <a:srcRect/>
              <a:tile tx="0" ty="0" sx="100000" sy="100000" flip="none" algn="tl"/>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endParaRPr lang="zh-CN" altLang="en-US"/>
            </a:p>
          </p:txBody>
        </p:sp>
        <p:sp>
          <p:nvSpPr>
            <p:cNvPr id="25610" name="Rectangle 8" descr="浅色下对角线">
              <a:extLst>
                <a:ext uri="{FF2B5EF4-FFF2-40B4-BE49-F238E27FC236}">
                  <a16:creationId xmlns:a16="http://schemas.microsoft.com/office/drawing/2014/main" id="{5CE1EA64-0EE8-4EF2-AD33-573812B1CC49}"/>
                </a:ext>
              </a:extLst>
            </p:cNvPr>
            <p:cNvSpPr>
              <a:spLocks noChangeArrowheads="1"/>
            </p:cNvSpPr>
            <p:nvPr/>
          </p:nvSpPr>
          <p:spPr bwMode="auto">
            <a:xfrm>
              <a:off x="1632" y="2208"/>
              <a:ext cx="432" cy="1824"/>
            </a:xfrm>
            <a:prstGeom prst="rect">
              <a:avLst/>
            </a:prstGeom>
            <a:blipFill dpi="0" rotWithShape="0">
              <a:blip r:embed="rId3"/>
              <a:srcRect/>
              <a:tile tx="0" ty="0" sx="100000" sy="100000" flip="none" algn="tl"/>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endParaRPr lang="zh-CN" altLang="en-US"/>
            </a:p>
          </p:txBody>
        </p:sp>
        <p:sp>
          <p:nvSpPr>
            <p:cNvPr id="25611" name="Text Box 9">
              <a:extLst>
                <a:ext uri="{FF2B5EF4-FFF2-40B4-BE49-F238E27FC236}">
                  <a16:creationId xmlns:a16="http://schemas.microsoft.com/office/drawing/2014/main" id="{62C555F0-7DC2-42BA-8A30-F8A089B18831}"/>
                </a:ext>
              </a:extLst>
            </p:cNvPr>
            <p:cNvSpPr txBox="1">
              <a:spLocks noChangeArrowheads="1"/>
            </p:cNvSpPr>
            <p:nvPr/>
          </p:nvSpPr>
          <p:spPr bwMode="auto">
            <a:xfrm>
              <a:off x="931" y="1891"/>
              <a:ext cx="379"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r>
                <a:rPr lang="en-US" altLang="zh-CN" sz="2800"/>
                <a:t>+</a:t>
              </a:r>
              <a:r>
                <a:rPr lang="en-US" altLang="zh-CN" sz="2800" i="1">
                  <a:sym typeface="Symbol" panose="05050102010706020507" pitchFamily="18" charset="2"/>
                </a:rPr>
                <a:t></a:t>
              </a:r>
            </a:p>
          </p:txBody>
        </p:sp>
        <p:sp>
          <p:nvSpPr>
            <p:cNvPr id="25612" name="Text Box 10">
              <a:extLst>
                <a:ext uri="{FF2B5EF4-FFF2-40B4-BE49-F238E27FC236}">
                  <a16:creationId xmlns:a16="http://schemas.microsoft.com/office/drawing/2014/main" id="{45A7E7A2-4589-4EE6-AC6D-52EB5479FC5C}"/>
                </a:ext>
              </a:extLst>
            </p:cNvPr>
            <p:cNvSpPr txBox="1">
              <a:spLocks noChangeArrowheads="1"/>
            </p:cNvSpPr>
            <p:nvPr/>
          </p:nvSpPr>
          <p:spPr bwMode="auto">
            <a:xfrm>
              <a:off x="1854" y="1891"/>
              <a:ext cx="402"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r>
                <a:rPr lang="en-US" altLang="zh-CN" sz="2800"/>
                <a:t>-</a:t>
              </a:r>
              <a:r>
                <a:rPr lang="en-US" altLang="zh-CN" sz="2800" i="1">
                  <a:sym typeface="Symbol" panose="05050102010706020507" pitchFamily="18" charset="2"/>
                </a:rPr>
                <a:t></a:t>
              </a:r>
            </a:p>
          </p:txBody>
        </p:sp>
        <p:sp>
          <p:nvSpPr>
            <p:cNvPr id="25613" name="Rectangle 11">
              <a:extLst>
                <a:ext uri="{FF2B5EF4-FFF2-40B4-BE49-F238E27FC236}">
                  <a16:creationId xmlns:a16="http://schemas.microsoft.com/office/drawing/2014/main" id="{F747B417-4D41-4B7E-AF38-20BCF582F48F}"/>
                </a:ext>
              </a:extLst>
            </p:cNvPr>
            <p:cNvSpPr>
              <a:spLocks noChangeArrowheads="1"/>
            </p:cNvSpPr>
            <p:nvPr/>
          </p:nvSpPr>
          <p:spPr bwMode="auto">
            <a:xfrm>
              <a:off x="1296" y="2736"/>
              <a:ext cx="288" cy="288"/>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endParaRPr lang="zh-CN" altLang="en-US"/>
            </a:p>
          </p:txBody>
        </p:sp>
        <p:sp>
          <p:nvSpPr>
            <p:cNvPr id="25614" name="Text Box 12">
              <a:extLst>
                <a:ext uri="{FF2B5EF4-FFF2-40B4-BE49-F238E27FC236}">
                  <a16:creationId xmlns:a16="http://schemas.microsoft.com/office/drawing/2014/main" id="{45A66DC4-725D-4157-BB3B-0CF4297BCBD5}"/>
                </a:ext>
              </a:extLst>
            </p:cNvPr>
            <p:cNvSpPr txBox="1">
              <a:spLocks noChangeArrowheads="1"/>
            </p:cNvSpPr>
            <p:nvPr/>
          </p:nvSpPr>
          <p:spPr bwMode="auto">
            <a:xfrm>
              <a:off x="1258" y="2674"/>
              <a:ext cx="357" cy="32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r>
                <a:rPr lang="en-US" altLang="zh-CN" sz="2800" i="1">
                  <a:sym typeface="Symbol" panose="05050102010706020507" pitchFamily="18" charset="2"/>
                </a:rPr>
                <a:t></a:t>
              </a:r>
              <a:r>
                <a:rPr lang="en-US" altLang="zh-CN" sz="2800" baseline="-25000">
                  <a:sym typeface="Symbol" panose="05050102010706020507" pitchFamily="18" charset="2"/>
                </a:rPr>
                <a:t>r1</a:t>
              </a:r>
            </a:p>
          </p:txBody>
        </p:sp>
        <p:sp>
          <p:nvSpPr>
            <p:cNvPr id="25615" name="Rectangle 13">
              <a:extLst>
                <a:ext uri="{FF2B5EF4-FFF2-40B4-BE49-F238E27FC236}">
                  <a16:creationId xmlns:a16="http://schemas.microsoft.com/office/drawing/2014/main" id="{9422BCE7-782C-417A-A3F9-9DC528AC5A19}"/>
                </a:ext>
              </a:extLst>
            </p:cNvPr>
            <p:cNvSpPr>
              <a:spLocks noChangeArrowheads="1"/>
            </p:cNvSpPr>
            <p:nvPr/>
          </p:nvSpPr>
          <p:spPr bwMode="auto">
            <a:xfrm>
              <a:off x="1728" y="2736"/>
              <a:ext cx="288" cy="288"/>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endParaRPr lang="zh-CN" altLang="en-US"/>
            </a:p>
          </p:txBody>
        </p:sp>
        <p:sp>
          <p:nvSpPr>
            <p:cNvPr id="25616" name="Text Box 14">
              <a:extLst>
                <a:ext uri="{FF2B5EF4-FFF2-40B4-BE49-F238E27FC236}">
                  <a16:creationId xmlns:a16="http://schemas.microsoft.com/office/drawing/2014/main" id="{78F3E7DC-2343-4DBF-819C-EED228392E6F}"/>
                </a:ext>
              </a:extLst>
            </p:cNvPr>
            <p:cNvSpPr txBox="1">
              <a:spLocks noChangeArrowheads="1"/>
            </p:cNvSpPr>
            <p:nvPr/>
          </p:nvSpPr>
          <p:spPr bwMode="auto">
            <a:xfrm>
              <a:off x="1690" y="2670"/>
              <a:ext cx="357" cy="32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r>
                <a:rPr lang="en-US" altLang="zh-CN" sz="2800" i="1">
                  <a:sym typeface="Symbol" panose="05050102010706020507" pitchFamily="18" charset="2"/>
                </a:rPr>
                <a:t></a:t>
              </a:r>
              <a:r>
                <a:rPr lang="en-US" altLang="zh-CN" sz="2800" baseline="-25000">
                  <a:sym typeface="Symbol" panose="05050102010706020507" pitchFamily="18" charset="2"/>
                </a:rPr>
                <a:t>r2</a:t>
              </a:r>
            </a:p>
          </p:txBody>
        </p:sp>
      </p:grpSp>
      <p:sp>
        <p:nvSpPr>
          <p:cNvPr id="61455" name="Text Box 15">
            <a:extLst>
              <a:ext uri="{FF2B5EF4-FFF2-40B4-BE49-F238E27FC236}">
                <a16:creationId xmlns:a16="http://schemas.microsoft.com/office/drawing/2014/main" id="{60DB78E5-22AC-4D6D-9AB1-8D0EF7713A23}"/>
              </a:ext>
            </a:extLst>
          </p:cNvPr>
          <p:cNvSpPr txBox="1">
            <a:spLocks noChangeArrowheads="1"/>
          </p:cNvSpPr>
          <p:nvPr/>
        </p:nvSpPr>
        <p:spPr bwMode="auto">
          <a:xfrm>
            <a:off x="468313" y="2997200"/>
            <a:ext cx="46482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r>
              <a:rPr lang="zh-CN" altLang="en-US" sz="2800">
                <a:solidFill>
                  <a:srgbClr val="0000FF"/>
                </a:solidFill>
              </a:rPr>
              <a:t>求：</a:t>
            </a:r>
            <a:r>
              <a:rPr lang="zh-CN" altLang="en-US" sz="2800"/>
              <a:t>（</a:t>
            </a:r>
            <a:r>
              <a:rPr lang="en-US" altLang="zh-CN" sz="2800"/>
              <a:t>1</a:t>
            </a:r>
            <a:r>
              <a:rPr lang="zh-CN" altLang="en-US" sz="2800"/>
              <a:t>）两层介质中的场强</a:t>
            </a:r>
          </a:p>
        </p:txBody>
      </p:sp>
      <p:sp>
        <p:nvSpPr>
          <p:cNvPr id="61456" name="Text Box 16">
            <a:extLst>
              <a:ext uri="{FF2B5EF4-FFF2-40B4-BE49-F238E27FC236}">
                <a16:creationId xmlns:a16="http://schemas.microsoft.com/office/drawing/2014/main" id="{A068FF11-6C74-4F82-8C40-DDC5C181E3D9}"/>
              </a:ext>
            </a:extLst>
          </p:cNvPr>
          <p:cNvSpPr txBox="1">
            <a:spLocks noChangeArrowheads="1"/>
          </p:cNvSpPr>
          <p:nvPr/>
        </p:nvSpPr>
        <p:spPr bwMode="auto">
          <a:xfrm>
            <a:off x="1216025" y="3717925"/>
            <a:ext cx="3933825" cy="1117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lnSpc>
                <a:spcPct val="120000"/>
              </a:lnSpc>
              <a:spcBef>
                <a:spcPct val="0"/>
              </a:spcBef>
              <a:buFontTx/>
              <a:buNone/>
            </a:pPr>
            <a:r>
              <a:rPr lang="zh-CN" altLang="en-US" sz="2800"/>
              <a:t>（</a:t>
            </a:r>
            <a:r>
              <a:rPr lang="en-US" altLang="zh-CN" sz="2800"/>
              <a:t>2</a:t>
            </a:r>
            <a:r>
              <a:rPr lang="zh-CN" altLang="en-US" sz="2800"/>
              <a:t>）两层介质交界面处</a:t>
            </a:r>
          </a:p>
          <a:p>
            <a:pPr algn="ctr" eaLnBrk="1" hangingPunct="1">
              <a:lnSpc>
                <a:spcPct val="120000"/>
              </a:lnSpc>
              <a:spcBef>
                <a:spcPct val="0"/>
              </a:spcBef>
              <a:buFontTx/>
              <a:buNone/>
            </a:pPr>
            <a:r>
              <a:rPr lang="zh-CN" altLang="en-US" sz="2800"/>
              <a:t>的总极化电荷面密度</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61444"/>
                                        </p:tgtEl>
                                        <p:attrNameLst>
                                          <p:attrName>style.visibility</p:attrName>
                                        </p:attrNameLst>
                                      </p:cBhvr>
                                      <p:to>
                                        <p:strVal val="visible"/>
                                      </p:to>
                                    </p:set>
                                    <p:animEffect transition="in" filter="wipe(left)">
                                      <p:cBhvr>
                                        <p:cTn id="7" dur="500"/>
                                        <p:tgtEl>
                                          <p:spTgt spid="6144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61443"/>
                                        </p:tgtEl>
                                        <p:attrNameLst>
                                          <p:attrName>style.visibility</p:attrName>
                                        </p:attrNameLst>
                                      </p:cBhvr>
                                      <p:to>
                                        <p:strVal val="visible"/>
                                      </p:to>
                                    </p:set>
                                    <p:animEffect transition="in" filter="wipe(left)">
                                      <p:cBhvr>
                                        <p:cTn id="12" dur="500"/>
                                        <p:tgtEl>
                                          <p:spTgt spid="61443"/>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61455"/>
                                        </p:tgtEl>
                                        <p:attrNameLst>
                                          <p:attrName>style.visibility</p:attrName>
                                        </p:attrNameLst>
                                      </p:cBhvr>
                                      <p:to>
                                        <p:strVal val="visible"/>
                                      </p:to>
                                    </p:set>
                                    <p:animEffect transition="in" filter="wipe(left)">
                                      <p:cBhvr>
                                        <p:cTn id="17" dur="500"/>
                                        <p:tgtEl>
                                          <p:spTgt spid="61455"/>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61456"/>
                                        </p:tgtEl>
                                        <p:attrNameLst>
                                          <p:attrName>style.visibility</p:attrName>
                                        </p:attrNameLst>
                                      </p:cBhvr>
                                      <p:to>
                                        <p:strVal val="visible"/>
                                      </p:to>
                                    </p:set>
                                    <p:animEffect transition="in" filter="wipe(left)">
                                      <p:cBhvr>
                                        <p:cTn id="22" dur="500"/>
                                        <p:tgtEl>
                                          <p:spTgt spid="614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43" grpId="0" autoUpdateAnimBg="0"/>
      <p:bldP spid="61455" grpId="0" autoUpdateAnimBg="0"/>
      <p:bldP spid="61456" grpId="0" autoUpdateAnimBg="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灯片编号占位符 3">
            <a:extLst>
              <a:ext uri="{FF2B5EF4-FFF2-40B4-BE49-F238E27FC236}">
                <a16:creationId xmlns:a16="http://schemas.microsoft.com/office/drawing/2014/main" id="{8C36BEA8-776A-4F99-A366-03FE2A3BEEBC}"/>
              </a:ext>
            </a:extLst>
          </p:cNvPr>
          <p:cNvSpPr>
            <a:spLocks noGrp="1"/>
          </p:cNvSpPr>
          <p:nvPr>
            <p:ph type="sldNum" sz="quarter" idx="12"/>
          </p:nvPr>
        </p:nvSpPr>
        <p:spPr>
          <a:noFill/>
        </p:spPr>
        <p:txBody>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spcBef>
                <a:spcPct val="0"/>
              </a:spcBef>
              <a:buFontTx/>
              <a:buNone/>
            </a:pPr>
            <a:fld id="{B89DAF27-FCDB-4430-AC98-F760F7E95710}" type="slidenum">
              <a:rPr lang="en-US" altLang="zh-CN" sz="1400" smtClean="0"/>
              <a:pPr>
                <a:spcBef>
                  <a:spcPct val="0"/>
                </a:spcBef>
                <a:buFontTx/>
                <a:buNone/>
              </a:pPr>
              <a:t>24</a:t>
            </a:fld>
            <a:endParaRPr lang="en-US" altLang="zh-CN" sz="1400"/>
          </a:p>
        </p:txBody>
      </p:sp>
      <p:sp>
        <p:nvSpPr>
          <p:cNvPr id="62466" name="Text Box 2">
            <a:extLst>
              <a:ext uri="{FF2B5EF4-FFF2-40B4-BE49-F238E27FC236}">
                <a16:creationId xmlns:a16="http://schemas.microsoft.com/office/drawing/2014/main" id="{25B7F5B2-DFB3-4A65-97B8-40492E11B97F}"/>
              </a:ext>
            </a:extLst>
          </p:cNvPr>
          <p:cNvSpPr txBox="1">
            <a:spLocks noChangeArrowheads="1"/>
          </p:cNvSpPr>
          <p:nvPr/>
        </p:nvSpPr>
        <p:spPr bwMode="auto">
          <a:xfrm>
            <a:off x="439738" y="476250"/>
            <a:ext cx="1468437"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r>
              <a:rPr lang="zh-CN" altLang="en-US" sz="2800">
                <a:solidFill>
                  <a:srgbClr val="0000FF"/>
                </a:solidFill>
              </a:rPr>
              <a:t>解</a:t>
            </a:r>
          </a:p>
        </p:txBody>
      </p:sp>
      <p:sp>
        <p:nvSpPr>
          <p:cNvPr id="62467" name="Text Box 3">
            <a:extLst>
              <a:ext uri="{FF2B5EF4-FFF2-40B4-BE49-F238E27FC236}">
                <a16:creationId xmlns:a16="http://schemas.microsoft.com/office/drawing/2014/main" id="{C26D0181-F15D-4B70-A02B-3E3DC30E08AC}"/>
              </a:ext>
            </a:extLst>
          </p:cNvPr>
          <p:cNvSpPr txBox="1">
            <a:spLocks noChangeArrowheads="1"/>
          </p:cNvSpPr>
          <p:nvPr/>
        </p:nvSpPr>
        <p:spPr bwMode="auto">
          <a:xfrm>
            <a:off x="1763713" y="487363"/>
            <a:ext cx="4291012"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r>
              <a:rPr lang="zh-CN" altLang="en-US" sz="2800">
                <a:solidFill>
                  <a:srgbClr val="FF0000"/>
                </a:solidFill>
              </a:rPr>
              <a:t>（</a:t>
            </a:r>
            <a:r>
              <a:rPr lang="en-US" altLang="zh-CN" sz="2800">
                <a:solidFill>
                  <a:srgbClr val="FF0000"/>
                </a:solidFill>
              </a:rPr>
              <a:t>1</a:t>
            </a:r>
            <a:r>
              <a:rPr lang="zh-CN" altLang="en-US" sz="2800">
                <a:solidFill>
                  <a:srgbClr val="FF0000"/>
                </a:solidFill>
              </a:rPr>
              <a:t>）求两层介质中的场强</a:t>
            </a:r>
          </a:p>
        </p:txBody>
      </p:sp>
      <p:grpSp>
        <p:nvGrpSpPr>
          <p:cNvPr id="62468" name="Group 4">
            <a:extLst>
              <a:ext uri="{FF2B5EF4-FFF2-40B4-BE49-F238E27FC236}">
                <a16:creationId xmlns:a16="http://schemas.microsoft.com/office/drawing/2014/main" id="{5EC0FED9-E8F2-4BD8-B33D-43E544EE2299}"/>
              </a:ext>
            </a:extLst>
          </p:cNvPr>
          <p:cNvGrpSpPr>
            <a:grpSpLocks/>
          </p:cNvGrpSpPr>
          <p:nvPr/>
        </p:nvGrpSpPr>
        <p:grpSpPr bwMode="auto">
          <a:xfrm>
            <a:off x="3903663" y="1042988"/>
            <a:ext cx="4629150" cy="657225"/>
            <a:chOff x="2244" y="657"/>
            <a:chExt cx="2916" cy="414"/>
          </a:xfrm>
        </p:grpSpPr>
        <p:sp>
          <p:nvSpPr>
            <p:cNvPr id="26677" name="Text Box 5">
              <a:extLst>
                <a:ext uri="{FF2B5EF4-FFF2-40B4-BE49-F238E27FC236}">
                  <a16:creationId xmlns:a16="http://schemas.microsoft.com/office/drawing/2014/main" id="{CEA727C8-61D9-4FD2-B63B-B9149369552E}"/>
                </a:ext>
              </a:extLst>
            </p:cNvPr>
            <p:cNvSpPr txBox="1">
              <a:spLocks noChangeArrowheads="1"/>
            </p:cNvSpPr>
            <p:nvPr/>
          </p:nvSpPr>
          <p:spPr bwMode="auto">
            <a:xfrm>
              <a:off x="2244" y="701"/>
              <a:ext cx="2916"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r>
                <a:rPr lang="zh-CN" altLang="en-US" sz="2800"/>
                <a:t>设两介质中的               如图</a:t>
              </a:r>
              <a:r>
                <a:rPr lang="en-US" altLang="zh-CN" sz="2800"/>
                <a:t>,  </a:t>
              </a:r>
            </a:p>
          </p:txBody>
        </p:sp>
        <p:graphicFrame>
          <p:nvGraphicFramePr>
            <p:cNvPr id="26678" name="Object 6">
              <a:extLst>
                <a:ext uri="{FF2B5EF4-FFF2-40B4-BE49-F238E27FC236}">
                  <a16:creationId xmlns:a16="http://schemas.microsoft.com/office/drawing/2014/main" id="{C6A89A29-DF99-484B-B1EF-2110E7E2271E}"/>
                </a:ext>
              </a:extLst>
            </p:cNvPr>
            <p:cNvGraphicFramePr>
              <a:graphicFrameLocks noChangeAspect="1"/>
            </p:cNvGraphicFramePr>
            <p:nvPr/>
          </p:nvGraphicFramePr>
          <p:xfrm>
            <a:off x="3742" y="657"/>
            <a:ext cx="766" cy="414"/>
          </p:xfrm>
          <a:graphic>
            <a:graphicData uri="http://schemas.openxmlformats.org/presentationml/2006/ole">
              <mc:AlternateContent xmlns:mc="http://schemas.openxmlformats.org/markup-compatibility/2006">
                <mc:Choice xmlns:v="urn:schemas-microsoft-com:vml" Requires="v">
                  <p:oleObj spid="_x0000_s26694" name="公式" r:id="rId3" imgW="444307" imgH="241195" progId="Equation.3">
                    <p:embed/>
                  </p:oleObj>
                </mc:Choice>
                <mc:Fallback>
                  <p:oleObj name="公式" r:id="rId3" imgW="444307" imgH="241195" progId="Equation.3">
                    <p:embed/>
                    <p:pic>
                      <p:nvPicPr>
                        <p:cNvPr id="0" name="Object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42" y="657"/>
                          <a:ext cx="766" cy="41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pSp>
      <p:grpSp>
        <p:nvGrpSpPr>
          <p:cNvPr id="62471" name="Group 7">
            <a:extLst>
              <a:ext uri="{FF2B5EF4-FFF2-40B4-BE49-F238E27FC236}">
                <a16:creationId xmlns:a16="http://schemas.microsoft.com/office/drawing/2014/main" id="{0625B079-9C05-496A-A89F-0E19CB61CEA6}"/>
              </a:ext>
            </a:extLst>
          </p:cNvPr>
          <p:cNvGrpSpPr>
            <a:grpSpLocks/>
          </p:cNvGrpSpPr>
          <p:nvPr/>
        </p:nvGrpSpPr>
        <p:grpSpPr bwMode="auto">
          <a:xfrm>
            <a:off x="3900488" y="1676400"/>
            <a:ext cx="3663950" cy="1006475"/>
            <a:chOff x="2457" y="1200"/>
            <a:chExt cx="2308" cy="634"/>
          </a:xfrm>
        </p:grpSpPr>
        <p:sp>
          <p:nvSpPr>
            <p:cNvPr id="26675" name="Text Box 8">
              <a:extLst>
                <a:ext uri="{FF2B5EF4-FFF2-40B4-BE49-F238E27FC236}">
                  <a16:creationId xmlns:a16="http://schemas.microsoft.com/office/drawing/2014/main" id="{C34CF053-9B55-4387-8703-94AC98650200}"/>
                </a:ext>
              </a:extLst>
            </p:cNvPr>
            <p:cNvSpPr txBox="1">
              <a:spLocks noChangeArrowheads="1"/>
            </p:cNvSpPr>
            <p:nvPr/>
          </p:nvSpPr>
          <p:spPr bwMode="auto">
            <a:xfrm>
              <a:off x="2457" y="1238"/>
              <a:ext cx="2308" cy="5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r>
                <a:rPr lang="zh-CN" altLang="en-US" sz="2800"/>
                <a:t>利用       的高斯定理，</a:t>
              </a:r>
            </a:p>
            <a:p>
              <a:pPr algn="ctr" eaLnBrk="1" hangingPunct="1">
                <a:spcBef>
                  <a:spcPct val="0"/>
                </a:spcBef>
                <a:buFontTx/>
                <a:buNone/>
              </a:pPr>
              <a:r>
                <a:rPr lang="zh-CN" altLang="en-US" sz="2800"/>
                <a:t>作高斯面 </a:t>
              </a:r>
              <a:r>
                <a:rPr lang="en-US" altLang="zh-CN" sz="2800"/>
                <a:t>S</a:t>
              </a:r>
              <a:r>
                <a:rPr lang="en-US" altLang="zh-CN" sz="2800" baseline="-25000"/>
                <a:t>1</a:t>
              </a:r>
              <a:r>
                <a:rPr lang="en-US" altLang="zh-CN" sz="2800"/>
                <a:t>,S</a:t>
              </a:r>
              <a:r>
                <a:rPr lang="en-US" altLang="zh-CN" sz="2800" baseline="-25000"/>
                <a:t>2</a:t>
              </a:r>
              <a:r>
                <a:rPr lang="en-US" altLang="zh-CN" sz="2800"/>
                <a:t>       </a:t>
              </a:r>
            </a:p>
          </p:txBody>
        </p:sp>
        <p:graphicFrame>
          <p:nvGraphicFramePr>
            <p:cNvPr id="26676" name="Object 9">
              <a:extLst>
                <a:ext uri="{FF2B5EF4-FFF2-40B4-BE49-F238E27FC236}">
                  <a16:creationId xmlns:a16="http://schemas.microsoft.com/office/drawing/2014/main" id="{EB9087E8-1B5F-41D1-923B-DAB2FDDB031A}"/>
                </a:ext>
              </a:extLst>
            </p:cNvPr>
            <p:cNvGraphicFramePr>
              <a:graphicFrameLocks noChangeAspect="1"/>
            </p:cNvGraphicFramePr>
            <p:nvPr/>
          </p:nvGraphicFramePr>
          <p:xfrm>
            <a:off x="2928" y="1200"/>
            <a:ext cx="285" cy="352"/>
          </p:xfrm>
          <a:graphic>
            <a:graphicData uri="http://schemas.openxmlformats.org/presentationml/2006/ole">
              <mc:AlternateContent xmlns:mc="http://schemas.openxmlformats.org/markup-compatibility/2006">
                <mc:Choice xmlns:v="urn:schemas-microsoft-com:vml" Requires="v">
                  <p:oleObj spid="_x0000_s26695" name="公式" r:id="rId5" imgW="164957" imgH="203024" progId="Equation.3">
                    <p:embed/>
                  </p:oleObj>
                </mc:Choice>
                <mc:Fallback>
                  <p:oleObj name="公式" r:id="rId5" imgW="164957" imgH="203024" progId="Equation.3">
                    <p:embed/>
                    <p:pic>
                      <p:nvPicPr>
                        <p:cNvPr id="0" name="Object 9"/>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928" y="1200"/>
                          <a:ext cx="285" cy="35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pSp>
      <p:graphicFrame>
        <p:nvGraphicFramePr>
          <p:cNvPr id="62474" name="Object 10">
            <a:extLst>
              <a:ext uri="{FF2B5EF4-FFF2-40B4-BE49-F238E27FC236}">
                <a16:creationId xmlns:a16="http://schemas.microsoft.com/office/drawing/2014/main" id="{35CBAB7A-EB29-444C-BBB5-A61DCCF0722E}"/>
              </a:ext>
            </a:extLst>
          </p:cNvPr>
          <p:cNvGraphicFramePr>
            <a:graphicFrameLocks noChangeAspect="1"/>
          </p:cNvGraphicFramePr>
          <p:nvPr/>
        </p:nvGraphicFramePr>
        <p:xfrm>
          <a:off x="3575050" y="2803525"/>
          <a:ext cx="4972050" cy="862013"/>
        </p:xfrm>
        <a:graphic>
          <a:graphicData uri="http://schemas.openxmlformats.org/presentationml/2006/ole">
            <mc:AlternateContent xmlns:mc="http://schemas.openxmlformats.org/markup-compatibility/2006">
              <mc:Choice xmlns:v="urn:schemas-microsoft-com:vml" Requires="v">
                <p:oleObj spid="_x0000_s26696" name="公式" r:id="rId7" imgW="1905000" imgH="330200" progId="Equation.3">
                  <p:embed/>
                </p:oleObj>
              </mc:Choice>
              <mc:Fallback>
                <p:oleObj name="公式" r:id="rId7" imgW="1905000" imgH="330200" progId="Equation.3">
                  <p:embed/>
                  <p:pic>
                    <p:nvPicPr>
                      <p:cNvPr id="0" name="Object 10"/>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575050" y="2803525"/>
                        <a:ext cx="4972050" cy="8620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62475" name="Object 11">
            <a:extLst>
              <a:ext uri="{FF2B5EF4-FFF2-40B4-BE49-F238E27FC236}">
                <a16:creationId xmlns:a16="http://schemas.microsoft.com/office/drawing/2014/main" id="{CE4D04DB-A1EF-4E4E-A1D6-E8D6DCE700FD}"/>
              </a:ext>
            </a:extLst>
          </p:cNvPr>
          <p:cNvGraphicFramePr>
            <a:graphicFrameLocks noChangeAspect="1"/>
          </p:cNvGraphicFramePr>
          <p:nvPr/>
        </p:nvGraphicFramePr>
        <p:xfrm>
          <a:off x="4919663" y="3657600"/>
          <a:ext cx="2887662" cy="579438"/>
        </p:xfrm>
        <a:graphic>
          <a:graphicData uri="http://schemas.openxmlformats.org/presentationml/2006/ole">
            <mc:AlternateContent xmlns:mc="http://schemas.openxmlformats.org/markup-compatibility/2006">
              <mc:Choice xmlns:v="urn:schemas-microsoft-com:vml" Requires="v">
                <p:oleObj spid="_x0000_s26697" name="公式" r:id="rId9" imgW="1066337" imgH="215806" progId="Equation.3">
                  <p:embed/>
                </p:oleObj>
              </mc:Choice>
              <mc:Fallback>
                <p:oleObj name="公式" r:id="rId9" imgW="1066337" imgH="215806" progId="Equation.3">
                  <p:embed/>
                  <p:pic>
                    <p:nvPicPr>
                      <p:cNvPr id="0" name="Object 11"/>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919663" y="3657600"/>
                        <a:ext cx="2887662" cy="5794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pSp>
        <p:nvGrpSpPr>
          <p:cNvPr id="62476" name="Group 12">
            <a:extLst>
              <a:ext uri="{FF2B5EF4-FFF2-40B4-BE49-F238E27FC236}">
                <a16:creationId xmlns:a16="http://schemas.microsoft.com/office/drawing/2014/main" id="{E45AB9A5-D75E-4926-B998-AD8A85E72DAA}"/>
              </a:ext>
            </a:extLst>
          </p:cNvPr>
          <p:cNvGrpSpPr>
            <a:grpSpLocks/>
          </p:cNvGrpSpPr>
          <p:nvPr/>
        </p:nvGrpSpPr>
        <p:grpSpPr bwMode="auto">
          <a:xfrm>
            <a:off x="4911725" y="4267200"/>
            <a:ext cx="1604963" cy="674688"/>
            <a:chOff x="3094" y="2688"/>
            <a:chExt cx="1185" cy="462"/>
          </a:xfrm>
        </p:grpSpPr>
        <p:graphicFrame>
          <p:nvGraphicFramePr>
            <p:cNvPr id="26673" name="Object 13">
              <a:extLst>
                <a:ext uri="{FF2B5EF4-FFF2-40B4-BE49-F238E27FC236}">
                  <a16:creationId xmlns:a16="http://schemas.microsoft.com/office/drawing/2014/main" id="{4B42E0CB-E2D6-4CF3-8FC4-04B3BB1F257B}"/>
                </a:ext>
              </a:extLst>
            </p:cNvPr>
            <p:cNvGraphicFramePr>
              <a:graphicFrameLocks noChangeAspect="1"/>
            </p:cNvGraphicFramePr>
            <p:nvPr/>
          </p:nvGraphicFramePr>
          <p:xfrm>
            <a:off x="3094" y="2784"/>
            <a:ext cx="1185" cy="366"/>
          </p:xfrm>
          <a:graphic>
            <a:graphicData uri="http://schemas.openxmlformats.org/presentationml/2006/ole">
              <mc:AlternateContent xmlns:mc="http://schemas.openxmlformats.org/markup-compatibility/2006">
                <mc:Choice xmlns:v="urn:schemas-microsoft-com:vml" Requires="v">
                  <p:oleObj spid="_x0000_s26698" name="公式" r:id="rId11" imgW="571004" imgH="177646" progId="Equation.3">
                    <p:embed/>
                  </p:oleObj>
                </mc:Choice>
                <mc:Fallback>
                  <p:oleObj name="公式" r:id="rId11" imgW="571004" imgH="177646" progId="Equation.3">
                    <p:embed/>
                    <p:pic>
                      <p:nvPicPr>
                        <p:cNvPr id="0" name="Object 13"/>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3094" y="2784"/>
                          <a:ext cx="1185" cy="36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26674" name="Line 14">
              <a:extLst>
                <a:ext uri="{FF2B5EF4-FFF2-40B4-BE49-F238E27FC236}">
                  <a16:creationId xmlns:a16="http://schemas.microsoft.com/office/drawing/2014/main" id="{EB10CD99-3331-4293-B9E8-AD0279364686}"/>
                </a:ext>
              </a:extLst>
            </p:cNvPr>
            <p:cNvSpPr>
              <a:spLocks noChangeShapeType="1"/>
            </p:cNvSpPr>
            <p:nvPr/>
          </p:nvSpPr>
          <p:spPr bwMode="auto">
            <a:xfrm>
              <a:off x="3264" y="2688"/>
              <a:ext cx="0" cy="288"/>
            </a:xfrm>
            <a:prstGeom prst="line">
              <a:avLst/>
            </a:prstGeom>
            <a:noFill/>
            <a:ln w="3810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grpSp>
      <p:graphicFrame>
        <p:nvGraphicFramePr>
          <p:cNvPr id="62479" name="Object 15">
            <a:extLst>
              <a:ext uri="{FF2B5EF4-FFF2-40B4-BE49-F238E27FC236}">
                <a16:creationId xmlns:a16="http://schemas.microsoft.com/office/drawing/2014/main" id="{62CE1FC7-A0A9-4C74-85FA-85C3FC5A9F72}"/>
              </a:ext>
            </a:extLst>
          </p:cNvPr>
          <p:cNvGraphicFramePr>
            <a:graphicFrameLocks noChangeAspect="1"/>
          </p:cNvGraphicFramePr>
          <p:nvPr/>
        </p:nvGraphicFramePr>
        <p:xfrm>
          <a:off x="3810000" y="4953000"/>
          <a:ext cx="1752600" cy="615950"/>
        </p:xfrm>
        <a:graphic>
          <a:graphicData uri="http://schemas.openxmlformats.org/presentationml/2006/ole">
            <mc:AlternateContent xmlns:mc="http://schemas.openxmlformats.org/markup-compatibility/2006">
              <mc:Choice xmlns:v="urn:schemas-microsoft-com:vml" Requires="v">
                <p:oleObj spid="_x0000_s26699" name="公式" r:id="rId13" imgW="609336" imgH="215806" progId="Equation.3">
                  <p:embed/>
                </p:oleObj>
              </mc:Choice>
              <mc:Fallback>
                <p:oleObj name="公式" r:id="rId13" imgW="609336" imgH="215806" progId="Equation.3">
                  <p:embed/>
                  <p:pic>
                    <p:nvPicPr>
                      <p:cNvPr id="0" name="Object 15"/>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3810000" y="4953000"/>
                        <a:ext cx="1752600" cy="6159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62480" name="Object 16">
            <a:extLst>
              <a:ext uri="{FF2B5EF4-FFF2-40B4-BE49-F238E27FC236}">
                <a16:creationId xmlns:a16="http://schemas.microsoft.com/office/drawing/2014/main" id="{9E451609-F77D-4D0E-B61C-E9F54C92C9A5}"/>
              </a:ext>
            </a:extLst>
          </p:cNvPr>
          <p:cNvGraphicFramePr>
            <a:graphicFrameLocks noChangeAspect="1"/>
          </p:cNvGraphicFramePr>
          <p:nvPr/>
        </p:nvGraphicFramePr>
        <p:xfrm>
          <a:off x="7023100" y="4876800"/>
          <a:ext cx="1587500" cy="654050"/>
        </p:xfrm>
        <a:graphic>
          <a:graphicData uri="http://schemas.openxmlformats.org/presentationml/2006/ole">
            <mc:AlternateContent xmlns:mc="http://schemas.openxmlformats.org/markup-compatibility/2006">
              <mc:Choice xmlns:v="urn:schemas-microsoft-com:vml" Requires="v">
                <p:oleObj spid="_x0000_s26700" name="公式" r:id="rId15" imgW="583947" imgH="241195" progId="Equation.3">
                  <p:embed/>
                </p:oleObj>
              </mc:Choice>
              <mc:Fallback>
                <p:oleObj name="公式" r:id="rId15" imgW="583947" imgH="241195" progId="Equation.3">
                  <p:embed/>
                  <p:pic>
                    <p:nvPicPr>
                      <p:cNvPr id="0" name="Object 16"/>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7023100" y="4876800"/>
                        <a:ext cx="1587500" cy="6540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62481" name="Text Box 17">
            <a:extLst>
              <a:ext uri="{FF2B5EF4-FFF2-40B4-BE49-F238E27FC236}">
                <a16:creationId xmlns:a16="http://schemas.microsoft.com/office/drawing/2014/main" id="{6EDAE76F-BC56-4B49-8EDE-75341BA39E69}"/>
              </a:ext>
            </a:extLst>
          </p:cNvPr>
          <p:cNvSpPr txBox="1">
            <a:spLocks noChangeArrowheads="1"/>
          </p:cNvSpPr>
          <p:nvPr/>
        </p:nvSpPr>
        <p:spPr bwMode="auto">
          <a:xfrm>
            <a:off x="684213" y="5718175"/>
            <a:ext cx="898525"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r>
              <a:rPr lang="zh-CN" altLang="en-US" sz="2800"/>
              <a:t>同理</a:t>
            </a:r>
          </a:p>
        </p:txBody>
      </p:sp>
      <p:graphicFrame>
        <p:nvGraphicFramePr>
          <p:cNvPr id="62482" name="Object 18">
            <a:extLst>
              <a:ext uri="{FF2B5EF4-FFF2-40B4-BE49-F238E27FC236}">
                <a16:creationId xmlns:a16="http://schemas.microsoft.com/office/drawing/2014/main" id="{A2B4EAC6-D68A-4FCD-8CC8-F3FB52C6636A}"/>
              </a:ext>
            </a:extLst>
          </p:cNvPr>
          <p:cNvGraphicFramePr>
            <a:graphicFrameLocks noChangeAspect="1"/>
          </p:cNvGraphicFramePr>
          <p:nvPr/>
        </p:nvGraphicFramePr>
        <p:xfrm>
          <a:off x="1547813" y="5638800"/>
          <a:ext cx="4672012" cy="862013"/>
        </p:xfrm>
        <a:graphic>
          <a:graphicData uri="http://schemas.openxmlformats.org/presentationml/2006/ole">
            <mc:AlternateContent xmlns:mc="http://schemas.openxmlformats.org/markup-compatibility/2006">
              <mc:Choice xmlns:v="urn:schemas-microsoft-com:vml" Requires="v">
                <p:oleObj spid="_x0000_s26701" name="公式" r:id="rId17" imgW="1790700" imgH="330200" progId="Equation.3">
                  <p:embed/>
                </p:oleObj>
              </mc:Choice>
              <mc:Fallback>
                <p:oleObj name="公式" r:id="rId17" imgW="1790700" imgH="330200" progId="Equation.3">
                  <p:embed/>
                  <p:pic>
                    <p:nvPicPr>
                      <p:cNvPr id="0" name="Object 18"/>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1547813" y="5638800"/>
                        <a:ext cx="4672012" cy="8620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62483" name="AutoShape 19">
            <a:extLst>
              <a:ext uri="{FF2B5EF4-FFF2-40B4-BE49-F238E27FC236}">
                <a16:creationId xmlns:a16="http://schemas.microsoft.com/office/drawing/2014/main" id="{A8B828ED-DAB8-48AA-A7C9-4C7594F28AB1}"/>
              </a:ext>
            </a:extLst>
          </p:cNvPr>
          <p:cNvSpPr>
            <a:spLocks noChangeArrowheads="1"/>
          </p:cNvSpPr>
          <p:nvPr/>
        </p:nvSpPr>
        <p:spPr bwMode="auto">
          <a:xfrm>
            <a:off x="5795963" y="5013325"/>
            <a:ext cx="976312" cy="485775"/>
          </a:xfrm>
          <a:prstGeom prst="rightArrow">
            <a:avLst>
              <a:gd name="adj1" fmla="val 50000"/>
              <a:gd name="adj2" fmla="val 50245"/>
            </a:avLst>
          </a:prstGeom>
          <a:solidFill>
            <a:srgbClr val="FF9999"/>
          </a:solidFill>
          <a:ln w="9525">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endParaRPr lang="zh-CN" altLang="en-US"/>
          </a:p>
        </p:txBody>
      </p:sp>
      <p:sp>
        <p:nvSpPr>
          <p:cNvPr id="62484" name="AutoShape 20">
            <a:extLst>
              <a:ext uri="{FF2B5EF4-FFF2-40B4-BE49-F238E27FC236}">
                <a16:creationId xmlns:a16="http://schemas.microsoft.com/office/drawing/2014/main" id="{02A3EDD5-793D-4A03-A50E-CFB4C3DCA0E7}"/>
              </a:ext>
            </a:extLst>
          </p:cNvPr>
          <p:cNvSpPr>
            <a:spLocks noChangeArrowheads="1"/>
          </p:cNvSpPr>
          <p:nvPr/>
        </p:nvSpPr>
        <p:spPr bwMode="auto">
          <a:xfrm>
            <a:off x="6324600" y="5791200"/>
            <a:ext cx="976313" cy="485775"/>
          </a:xfrm>
          <a:prstGeom prst="rightArrow">
            <a:avLst>
              <a:gd name="adj1" fmla="val 50000"/>
              <a:gd name="adj2" fmla="val 50245"/>
            </a:avLst>
          </a:prstGeom>
          <a:solidFill>
            <a:srgbClr val="FF9999"/>
          </a:solidFill>
          <a:ln w="9525">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endParaRPr lang="zh-CN" altLang="en-US"/>
          </a:p>
        </p:txBody>
      </p:sp>
      <p:graphicFrame>
        <p:nvGraphicFramePr>
          <p:cNvPr id="62485" name="Object 21">
            <a:extLst>
              <a:ext uri="{FF2B5EF4-FFF2-40B4-BE49-F238E27FC236}">
                <a16:creationId xmlns:a16="http://schemas.microsoft.com/office/drawing/2014/main" id="{C3E1537A-2FC0-4D7F-9578-49C931E58547}"/>
              </a:ext>
            </a:extLst>
          </p:cNvPr>
          <p:cNvGraphicFramePr>
            <a:graphicFrameLocks noChangeAspect="1"/>
          </p:cNvGraphicFramePr>
          <p:nvPr/>
        </p:nvGraphicFramePr>
        <p:xfrm>
          <a:off x="7391400" y="5689600"/>
          <a:ext cx="1524000" cy="627063"/>
        </p:xfrm>
        <a:graphic>
          <a:graphicData uri="http://schemas.openxmlformats.org/presentationml/2006/ole">
            <mc:AlternateContent xmlns:mc="http://schemas.openxmlformats.org/markup-compatibility/2006">
              <mc:Choice xmlns:v="urn:schemas-microsoft-com:vml" Requires="v">
                <p:oleObj spid="_x0000_s26702" name="公式" r:id="rId19" imgW="583947" imgH="241195" progId="Equation.3">
                  <p:embed/>
                </p:oleObj>
              </mc:Choice>
              <mc:Fallback>
                <p:oleObj name="公式" r:id="rId19" imgW="583947" imgH="241195" progId="Equation.3">
                  <p:embed/>
                  <p:pic>
                    <p:nvPicPr>
                      <p:cNvPr id="0" name="Object 21"/>
                      <p:cNvPicPr>
                        <a:picLocks noChangeAspect="1" noChangeArrowheads="1"/>
                      </p:cNvPicPr>
                      <p:nvPr/>
                    </p:nvPicPr>
                    <p:blipFill>
                      <a:blip r:embed="rId20">
                        <a:extLst>
                          <a:ext uri="{28A0092B-C50C-407E-A947-70E740481C1C}">
                            <a14:useLocalDpi xmlns:a14="http://schemas.microsoft.com/office/drawing/2010/main" val="0"/>
                          </a:ext>
                        </a:extLst>
                      </a:blip>
                      <a:srcRect/>
                      <a:stretch>
                        <a:fillRect/>
                      </a:stretch>
                    </p:blipFill>
                    <p:spPr bwMode="auto">
                      <a:xfrm>
                        <a:off x="7391400" y="5689600"/>
                        <a:ext cx="1524000" cy="6270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pSp>
        <p:nvGrpSpPr>
          <p:cNvPr id="62486" name="Group 22">
            <a:extLst>
              <a:ext uri="{FF2B5EF4-FFF2-40B4-BE49-F238E27FC236}">
                <a16:creationId xmlns:a16="http://schemas.microsoft.com/office/drawing/2014/main" id="{7B5087C7-BC0C-4D9A-9B08-5C16D77B4272}"/>
              </a:ext>
            </a:extLst>
          </p:cNvPr>
          <p:cNvGrpSpPr>
            <a:grpSpLocks/>
          </p:cNvGrpSpPr>
          <p:nvPr/>
        </p:nvGrpSpPr>
        <p:grpSpPr bwMode="auto">
          <a:xfrm>
            <a:off x="738188" y="1933575"/>
            <a:ext cx="2563812" cy="3511550"/>
            <a:chOff x="465" y="1219"/>
            <a:chExt cx="1615" cy="2212"/>
          </a:xfrm>
        </p:grpSpPr>
        <p:grpSp>
          <p:nvGrpSpPr>
            <p:cNvPr id="26646" name="Group 23">
              <a:extLst>
                <a:ext uri="{FF2B5EF4-FFF2-40B4-BE49-F238E27FC236}">
                  <a16:creationId xmlns:a16="http://schemas.microsoft.com/office/drawing/2014/main" id="{75E9AF10-26FF-420C-A18C-74A0988D35EE}"/>
                </a:ext>
              </a:extLst>
            </p:cNvPr>
            <p:cNvGrpSpPr>
              <a:grpSpLocks/>
            </p:cNvGrpSpPr>
            <p:nvPr/>
          </p:nvGrpSpPr>
          <p:grpSpPr bwMode="auto">
            <a:xfrm>
              <a:off x="465" y="1219"/>
              <a:ext cx="1565" cy="2141"/>
              <a:chOff x="465" y="1219"/>
              <a:chExt cx="1565" cy="2141"/>
            </a:xfrm>
          </p:grpSpPr>
          <p:sp>
            <p:nvSpPr>
              <p:cNvPr id="26649" name="Rectangle 24">
                <a:extLst>
                  <a:ext uri="{FF2B5EF4-FFF2-40B4-BE49-F238E27FC236}">
                    <a16:creationId xmlns:a16="http://schemas.microsoft.com/office/drawing/2014/main" id="{210BE031-8E98-4BA3-A36F-EC60CA923B71}"/>
                  </a:ext>
                </a:extLst>
              </p:cNvPr>
              <p:cNvSpPr>
                <a:spLocks noChangeArrowheads="1"/>
              </p:cNvSpPr>
              <p:nvPr/>
            </p:nvSpPr>
            <p:spPr bwMode="auto">
              <a:xfrm>
                <a:off x="768" y="1536"/>
                <a:ext cx="48" cy="1824"/>
              </a:xfrm>
              <a:prstGeom prst="rect">
                <a:avLst/>
              </a:prstGeom>
              <a:solidFill>
                <a:srgbClr val="FFCC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endParaRPr lang="zh-CN" altLang="en-US"/>
              </a:p>
            </p:txBody>
          </p:sp>
          <p:sp>
            <p:nvSpPr>
              <p:cNvPr id="26650" name="Rectangle 25">
                <a:extLst>
                  <a:ext uri="{FF2B5EF4-FFF2-40B4-BE49-F238E27FC236}">
                    <a16:creationId xmlns:a16="http://schemas.microsoft.com/office/drawing/2014/main" id="{88DE3554-1617-45B3-829B-92E1F0FB3262}"/>
                  </a:ext>
                </a:extLst>
              </p:cNvPr>
              <p:cNvSpPr>
                <a:spLocks noChangeArrowheads="1"/>
              </p:cNvSpPr>
              <p:nvPr/>
            </p:nvSpPr>
            <p:spPr bwMode="auto">
              <a:xfrm>
                <a:off x="1680" y="1536"/>
                <a:ext cx="48" cy="1824"/>
              </a:xfrm>
              <a:prstGeom prst="rect">
                <a:avLst/>
              </a:prstGeom>
              <a:solidFill>
                <a:srgbClr val="FFCC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endParaRPr lang="zh-CN" altLang="en-US"/>
              </a:p>
            </p:txBody>
          </p:sp>
          <p:sp>
            <p:nvSpPr>
              <p:cNvPr id="26651" name="Rectangle 26" descr="浅色上对角线">
                <a:extLst>
                  <a:ext uri="{FF2B5EF4-FFF2-40B4-BE49-F238E27FC236}">
                    <a16:creationId xmlns:a16="http://schemas.microsoft.com/office/drawing/2014/main" id="{1CA40CDB-B43A-4ABC-9D50-ACDE3FBDE0B7}"/>
                  </a:ext>
                </a:extLst>
              </p:cNvPr>
              <p:cNvSpPr>
                <a:spLocks noChangeArrowheads="1"/>
              </p:cNvSpPr>
              <p:nvPr/>
            </p:nvSpPr>
            <p:spPr bwMode="auto">
              <a:xfrm>
                <a:off x="816" y="1536"/>
                <a:ext cx="432" cy="1824"/>
              </a:xfrm>
              <a:prstGeom prst="rect">
                <a:avLst/>
              </a:prstGeom>
              <a:blipFill dpi="0" rotWithShape="0">
                <a:blip r:embed="rId21"/>
                <a:srcRect/>
                <a:tile tx="0" ty="0" sx="100000" sy="100000" flip="none" algn="tl"/>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endParaRPr lang="zh-CN" altLang="en-US"/>
              </a:p>
            </p:txBody>
          </p:sp>
          <p:sp>
            <p:nvSpPr>
              <p:cNvPr id="26652" name="Rectangle 27" descr="浅色下对角线">
                <a:extLst>
                  <a:ext uri="{FF2B5EF4-FFF2-40B4-BE49-F238E27FC236}">
                    <a16:creationId xmlns:a16="http://schemas.microsoft.com/office/drawing/2014/main" id="{525AEE77-140E-414D-AF33-B2E9827AC8BC}"/>
                  </a:ext>
                </a:extLst>
              </p:cNvPr>
              <p:cNvSpPr>
                <a:spLocks noChangeArrowheads="1"/>
              </p:cNvSpPr>
              <p:nvPr/>
            </p:nvSpPr>
            <p:spPr bwMode="auto">
              <a:xfrm>
                <a:off x="1248" y="1536"/>
                <a:ext cx="432" cy="1824"/>
              </a:xfrm>
              <a:prstGeom prst="rect">
                <a:avLst/>
              </a:prstGeom>
              <a:blipFill dpi="0" rotWithShape="0">
                <a:blip r:embed="rId22"/>
                <a:srcRect/>
                <a:tile tx="0" ty="0" sx="100000" sy="100000" flip="none" algn="tl"/>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endParaRPr lang="zh-CN" altLang="en-US"/>
              </a:p>
            </p:txBody>
          </p:sp>
          <p:sp>
            <p:nvSpPr>
              <p:cNvPr id="26653" name="Text Box 28">
                <a:extLst>
                  <a:ext uri="{FF2B5EF4-FFF2-40B4-BE49-F238E27FC236}">
                    <a16:creationId xmlns:a16="http://schemas.microsoft.com/office/drawing/2014/main" id="{B7EEC4AA-A10E-409A-9082-9B10ADFD3C4C}"/>
                  </a:ext>
                </a:extLst>
              </p:cNvPr>
              <p:cNvSpPr txBox="1">
                <a:spLocks noChangeArrowheads="1"/>
              </p:cNvSpPr>
              <p:nvPr/>
            </p:nvSpPr>
            <p:spPr bwMode="auto">
              <a:xfrm>
                <a:off x="547" y="1219"/>
                <a:ext cx="379"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r>
                  <a:rPr lang="en-US" altLang="zh-CN" sz="2800"/>
                  <a:t>+</a:t>
                </a:r>
                <a:r>
                  <a:rPr lang="en-US" altLang="zh-CN" sz="2800" i="1">
                    <a:sym typeface="Symbol" panose="05050102010706020507" pitchFamily="18" charset="2"/>
                  </a:rPr>
                  <a:t></a:t>
                </a:r>
              </a:p>
            </p:txBody>
          </p:sp>
          <p:sp>
            <p:nvSpPr>
              <p:cNvPr id="26654" name="Text Box 29">
                <a:extLst>
                  <a:ext uri="{FF2B5EF4-FFF2-40B4-BE49-F238E27FC236}">
                    <a16:creationId xmlns:a16="http://schemas.microsoft.com/office/drawing/2014/main" id="{74E8F5D9-E937-462B-8443-6461505EE6D2}"/>
                  </a:ext>
                </a:extLst>
              </p:cNvPr>
              <p:cNvSpPr txBox="1">
                <a:spLocks noChangeArrowheads="1"/>
              </p:cNvSpPr>
              <p:nvPr/>
            </p:nvSpPr>
            <p:spPr bwMode="auto">
              <a:xfrm>
                <a:off x="1470" y="1219"/>
                <a:ext cx="402"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r>
                  <a:rPr lang="en-US" altLang="zh-CN" sz="2800"/>
                  <a:t>-</a:t>
                </a:r>
                <a:r>
                  <a:rPr lang="en-US" altLang="zh-CN" sz="2800" i="1">
                    <a:sym typeface="Symbol" panose="05050102010706020507" pitchFamily="18" charset="2"/>
                  </a:rPr>
                  <a:t></a:t>
                </a:r>
              </a:p>
            </p:txBody>
          </p:sp>
          <p:sp>
            <p:nvSpPr>
              <p:cNvPr id="26655" name="Rectangle 30">
                <a:extLst>
                  <a:ext uri="{FF2B5EF4-FFF2-40B4-BE49-F238E27FC236}">
                    <a16:creationId xmlns:a16="http://schemas.microsoft.com/office/drawing/2014/main" id="{58BDE32A-E66D-4251-BD6C-57824A393115}"/>
                  </a:ext>
                </a:extLst>
              </p:cNvPr>
              <p:cNvSpPr>
                <a:spLocks noChangeArrowheads="1"/>
              </p:cNvSpPr>
              <p:nvPr/>
            </p:nvSpPr>
            <p:spPr bwMode="auto">
              <a:xfrm>
                <a:off x="912" y="2064"/>
                <a:ext cx="288" cy="288"/>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endParaRPr lang="zh-CN" altLang="en-US"/>
              </a:p>
            </p:txBody>
          </p:sp>
          <p:sp>
            <p:nvSpPr>
              <p:cNvPr id="26656" name="Text Box 31">
                <a:extLst>
                  <a:ext uri="{FF2B5EF4-FFF2-40B4-BE49-F238E27FC236}">
                    <a16:creationId xmlns:a16="http://schemas.microsoft.com/office/drawing/2014/main" id="{BA0529DB-64F1-4D3C-B1E0-F29EADFC8E86}"/>
                  </a:ext>
                </a:extLst>
              </p:cNvPr>
              <p:cNvSpPr txBox="1">
                <a:spLocks noChangeArrowheads="1"/>
              </p:cNvSpPr>
              <p:nvPr/>
            </p:nvSpPr>
            <p:spPr bwMode="auto">
              <a:xfrm>
                <a:off x="874" y="2002"/>
                <a:ext cx="357" cy="32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r>
                  <a:rPr lang="en-US" altLang="zh-CN" sz="2800" i="1">
                    <a:sym typeface="Symbol" panose="05050102010706020507" pitchFamily="18" charset="2"/>
                  </a:rPr>
                  <a:t></a:t>
                </a:r>
                <a:r>
                  <a:rPr lang="en-US" altLang="zh-CN" sz="2800" baseline="-25000">
                    <a:sym typeface="Symbol" panose="05050102010706020507" pitchFamily="18" charset="2"/>
                  </a:rPr>
                  <a:t>r1</a:t>
                </a:r>
              </a:p>
            </p:txBody>
          </p:sp>
          <p:sp>
            <p:nvSpPr>
              <p:cNvPr id="26657" name="Rectangle 32">
                <a:extLst>
                  <a:ext uri="{FF2B5EF4-FFF2-40B4-BE49-F238E27FC236}">
                    <a16:creationId xmlns:a16="http://schemas.microsoft.com/office/drawing/2014/main" id="{0F852000-1976-4EA2-B32D-DA32F171A9FD}"/>
                  </a:ext>
                </a:extLst>
              </p:cNvPr>
              <p:cNvSpPr>
                <a:spLocks noChangeArrowheads="1"/>
              </p:cNvSpPr>
              <p:nvPr/>
            </p:nvSpPr>
            <p:spPr bwMode="auto">
              <a:xfrm>
                <a:off x="1344" y="2064"/>
                <a:ext cx="288" cy="288"/>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endParaRPr lang="zh-CN" altLang="en-US"/>
              </a:p>
            </p:txBody>
          </p:sp>
          <p:sp>
            <p:nvSpPr>
              <p:cNvPr id="26658" name="Text Box 33">
                <a:extLst>
                  <a:ext uri="{FF2B5EF4-FFF2-40B4-BE49-F238E27FC236}">
                    <a16:creationId xmlns:a16="http://schemas.microsoft.com/office/drawing/2014/main" id="{98093A65-9AE5-40C1-AA4A-C1EAAC082082}"/>
                  </a:ext>
                </a:extLst>
              </p:cNvPr>
              <p:cNvSpPr txBox="1">
                <a:spLocks noChangeArrowheads="1"/>
              </p:cNvSpPr>
              <p:nvPr/>
            </p:nvSpPr>
            <p:spPr bwMode="auto">
              <a:xfrm>
                <a:off x="1306" y="1998"/>
                <a:ext cx="357" cy="32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r>
                  <a:rPr lang="en-US" altLang="zh-CN" sz="2800" i="1">
                    <a:sym typeface="Symbol" panose="05050102010706020507" pitchFamily="18" charset="2"/>
                  </a:rPr>
                  <a:t></a:t>
                </a:r>
                <a:r>
                  <a:rPr lang="en-US" altLang="zh-CN" sz="2800" baseline="-25000">
                    <a:sym typeface="Symbol" panose="05050102010706020507" pitchFamily="18" charset="2"/>
                  </a:rPr>
                  <a:t>r2</a:t>
                </a:r>
              </a:p>
            </p:txBody>
          </p:sp>
          <p:sp>
            <p:nvSpPr>
              <p:cNvPr id="26659" name="Rectangle 34">
                <a:extLst>
                  <a:ext uri="{FF2B5EF4-FFF2-40B4-BE49-F238E27FC236}">
                    <a16:creationId xmlns:a16="http://schemas.microsoft.com/office/drawing/2014/main" id="{0B1D8740-DA90-4D3C-9782-C625CFEDA0E1}"/>
                  </a:ext>
                </a:extLst>
              </p:cNvPr>
              <p:cNvSpPr>
                <a:spLocks noChangeArrowheads="1"/>
              </p:cNvSpPr>
              <p:nvPr/>
            </p:nvSpPr>
            <p:spPr bwMode="auto">
              <a:xfrm>
                <a:off x="790" y="2592"/>
                <a:ext cx="240" cy="192"/>
              </a:xfrm>
              <a:prstGeom prst="rect">
                <a:avLst/>
              </a:prstGeom>
              <a:noFill/>
              <a:ln w="127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endParaRPr lang="zh-CN" altLang="en-US"/>
              </a:p>
            </p:txBody>
          </p:sp>
          <p:sp>
            <p:nvSpPr>
              <p:cNvPr id="26660" name="Line 35">
                <a:extLst>
                  <a:ext uri="{FF2B5EF4-FFF2-40B4-BE49-F238E27FC236}">
                    <a16:creationId xmlns:a16="http://schemas.microsoft.com/office/drawing/2014/main" id="{A036DC93-ABFA-411A-ACE9-62D18CB4C69A}"/>
                  </a:ext>
                </a:extLst>
              </p:cNvPr>
              <p:cNvSpPr>
                <a:spLocks noChangeShapeType="1"/>
              </p:cNvSpPr>
              <p:nvPr/>
            </p:nvSpPr>
            <p:spPr bwMode="auto">
              <a:xfrm>
                <a:off x="1030" y="2688"/>
                <a:ext cx="192" cy="0"/>
              </a:xfrm>
              <a:prstGeom prst="line">
                <a:avLst/>
              </a:prstGeom>
              <a:noFill/>
              <a:ln w="9525">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26661" name="Rectangle 36">
                <a:extLst>
                  <a:ext uri="{FF2B5EF4-FFF2-40B4-BE49-F238E27FC236}">
                    <a16:creationId xmlns:a16="http://schemas.microsoft.com/office/drawing/2014/main" id="{D57877D2-6C6F-4184-8400-AA7CDBD1257F}"/>
                  </a:ext>
                </a:extLst>
              </p:cNvPr>
              <p:cNvSpPr>
                <a:spLocks noChangeArrowheads="1"/>
              </p:cNvSpPr>
              <p:nvPr/>
            </p:nvSpPr>
            <p:spPr bwMode="auto">
              <a:xfrm>
                <a:off x="1473" y="2880"/>
                <a:ext cx="240" cy="24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endParaRPr lang="zh-CN" altLang="en-US"/>
              </a:p>
            </p:txBody>
          </p:sp>
          <p:sp>
            <p:nvSpPr>
              <p:cNvPr id="26662" name="Line 37">
                <a:extLst>
                  <a:ext uri="{FF2B5EF4-FFF2-40B4-BE49-F238E27FC236}">
                    <a16:creationId xmlns:a16="http://schemas.microsoft.com/office/drawing/2014/main" id="{6C90940B-D320-49D3-94B3-5F4130B9D035}"/>
                  </a:ext>
                </a:extLst>
              </p:cNvPr>
              <p:cNvSpPr>
                <a:spLocks noChangeShapeType="1"/>
              </p:cNvSpPr>
              <p:nvPr/>
            </p:nvSpPr>
            <p:spPr bwMode="auto">
              <a:xfrm flipH="1">
                <a:off x="1322" y="2976"/>
                <a:ext cx="144" cy="0"/>
              </a:xfrm>
              <a:prstGeom prst="line">
                <a:avLst/>
              </a:prstGeom>
              <a:noFill/>
              <a:ln w="9525">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26663" name="Line 38">
                <a:extLst>
                  <a:ext uri="{FF2B5EF4-FFF2-40B4-BE49-F238E27FC236}">
                    <a16:creationId xmlns:a16="http://schemas.microsoft.com/office/drawing/2014/main" id="{D3DB2E06-BAB9-44F7-AEA2-CBAFA9B3AA4E}"/>
                  </a:ext>
                </a:extLst>
              </p:cNvPr>
              <p:cNvSpPr>
                <a:spLocks noChangeShapeType="1"/>
              </p:cNvSpPr>
              <p:nvPr/>
            </p:nvSpPr>
            <p:spPr bwMode="auto">
              <a:xfrm>
                <a:off x="912" y="1872"/>
                <a:ext cx="240" cy="0"/>
              </a:xfrm>
              <a:prstGeom prst="line">
                <a:avLst/>
              </a:prstGeom>
              <a:noFill/>
              <a:ln w="28575">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26664" name="Line 39">
                <a:extLst>
                  <a:ext uri="{FF2B5EF4-FFF2-40B4-BE49-F238E27FC236}">
                    <a16:creationId xmlns:a16="http://schemas.microsoft.com/office/drawing/2014/main" id="{9C390E52-898B-46CA-B5FE-1F96A6E59155}"/>
                  </a:ext>
                </a:extLst>
              </p:cNvPr>
              <p:cNvSpPr>
                <a:spLocks noChangeShapeType="1"/>
              </p:cNvSpPr>
              <p:nvPr/>
            </p:nvSpPr>
            <p:spPr bwMode="auto">
              <a:xfrm>
                <a:off x="1344" y="1872"/>
                <a:ext cx="192" cy="0"/>
              </a:xfrm>
              <a:prstGeom prst="line">
                <a:avLst/>
              </a:prstGeom>
              <a:noFill/>
              <a:ln w="28575">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graphicFrame>
            <p:nvGraphicFramePr>
              <p:cNvPr id="26665" name="Object 40">
                <a:extLst>
                  <a:ext uri="{FF2B5EF4-FFF2-40B4-BE49-F238E27FC236}">
                    <a16:creationId xmlns:a16="http://schemas.microsoft.com/office/drawing/2014/main" id="{ECFE1DC4-B55C-47F4-8510-27E7347FF334}"/>
                  </a:ext>
                </a:extLst>
              </p:cNvPr>
              <p:cNvGraphicFramePr>
                <a:graphicFrameLocks noChangeAspect="1"/>
              </p:cNvGraphicFramePr>
              <p:nvPr/>
            </p:nvGraphicFramePr>
            <p:xfrm>
              <a:off x="897" y="1536"/>
              <a:ext cx="266" cy="316"/>
            </p:xfrm>
            <a:graphic>
              <a:graphicData uri="http://schemas.openxmlformats.org/presentationml/2006/ole">
                <mc:AlternateContent xmlns:mc="http://schemas.openxmlformats.org/markup-compatibility/2006">
                  <mc:Choice xmlns:v="urn:schemas-microsoft-com:vml" Requires="v">
                    <p:oleObj spid="_x0000_s26703" name="公式" r:id="rId23" imgW="162037" imgH="200025" progId="Equation.3">
                      <p:embed/>
                    </p:oleObj>
                  </mc:Choice>
                  <mc:Fallback>
                    <p:oleObj name="公式" r:id="rId23" imgW="162037" imgH="200025" progId="Equation.3">
                      <p:embed/>
                      <p:pic>
                        <p:nvPicPr>
                          <p:cNvPr id="0" name="Object 40"/>
                          <p:cNvPicPr>
                            <a:picLocks noChangeAspect="1" noChangeArrowheads="1"/>
                          </p:cNvPicPr>
                          <p:nvPr/>
                        </p:nvPicPr>
                        <p:blipFill>
                          <a:blip r:embed="rId24">
                            <a:extLst>
                              <a:ext uri="{28A0092B-C50C-407E-A947-70E740481C1C}">
                                <a14:useLocalDpi xmlns:a14="http://schemas.microsoft.com/office/drawing/2010/main" val="0"/>
                              </a:ext>
                            </a:extLst>
                          </a:blip>
                          <a:srcRect/>
                          <a:stretch>
                            <a:fillRect/>
                          </a:stretch>
                        </p:blipFill>
                        <p:spPr bwMode="auto">
                          <a:xfrm>
                            <a:off x="897" y="1536"/>
                            <a:ext cx="266" cy="31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26666" name="Object 41">
                <a:extLst>
                  <a:ext uri="{FF2B5EF4-FFF2-40B4-BE49-F238E27FC236}">
                    <a16:creationId xmlns:a16="http://schemas.microsoft.com/office/drawing/2014/main" id="{A647A13A-1835-420C-9C12-CB9B703440C8}"/>
                  </a:ext>
                </a:extLst>
              </p:cNvPr>
              <p:cNvGraphicFramePr>
                <a:graphicFrameLocks noChangeAspect="1"/>
              </p:cNvGraphicFramePr>
              <p:nvPr/>
            </p:nvGraphicFramePr>
            <p:xfrm>
              <a:off x="1344" y="1536"/>
              <a:ext cx="283" cy="316"/>
            </p:xfrm>
            <a:graphic>
              <a:graphicData uri="http://schemas.openxmlformats.org/presentationml/2006/ole">
                <mc:AlternateContent xmlns:mc="http://schemas.openxmlformats.org/markup-compatibility/2006">
                  <mc:Choice xmlns:v="urn:schemas-microsoft-com:vml" Requires="v">
                    <p:oleObj spid="_x0000_s26704" name="公式" r:id="rId25" imgW="180863" imgH="200025" progId="Equation.3">
                      <p:embed/>
                    </p:oleObj>
                  </mc:Choice>
                  <mc:Fallback>
                    <p:oleObj name="公式" r:id="rId25" imgW="180863" imgH="200025" progId="Equation.3">
                      <p:embed/>
                      <p:pic>
                        <p:nvPicPr>
                          <p:cNvPr id="0" name="Object 41"/>
                          <p:cNvPicPr>
                            <a:picLocks noChangeAspect="1" noChangeArrowheads="1"/>
                          </p:cNvPicPr>
                          <p:nvPr/>
                        </p:nvPicPr>
                        <p:blipFill>
                          <a:blip r:embed="rId26">
                            <a:extLst>
                              <a:ext uri="{28A0092B-C50C-407E-A947-70E740481C1C}">
                                <a14:useLocalDpi xmlns:a14="http://schemas.microsoft.com/office/drawing/2010/main" val="0"/>
                              </a:ext>
                            </a:extLst>
                          </a:blip>
                          <a:srcRect/>
                          <a:stretch>
                            <a:fillRect/>
                          </a:stretch>
                        </p:blipFill>
                        <p:spPr bwMode="auto">
                          <a:xfrm>
                            <a:off x="1344" y="1536"/>
                            <a:ext cx="283" cy="31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26667" name="Text Box 42">
                <a:extLst>
                  <a:ext uri="{FF2B5EF4-FFF2-40B4-BE49-F238E27FC236}">
                    <a16:creationId xmlns:a16="http://schemas.microsoft.com/office/drawing/2014/main" id="{476D5EE2-EBBC-4CE8-B922-6C792D3743C7}"/>
                  </a:ext>
                </a:extLst>
              </p:cNvPr>
              <p:cNvSpPr txBox="1">
                <a:spLocks noChangeArrowheads="1"/>
              </p:cNvSpPr>
              <p:nvPr/>
            </p:nvSpPr>
            <p:spPr bwMode="auto">
              <a:xfrm>
                <a:off x="1159" y="2912"/>
                <a:ext cx="378"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r>
                  <a:rPr lang="en-US" altLang="zh-CN" sz="2800">
                    <a:sym typeface="Symbol" panose="05050102010706020507" pitchFamily="18" charset="2"/>
                  </a:rPr>
                  <a:t>S</a:t>
                </a:r>
                <a:endParaRPr lang="en-US" altLang="zh-CN" sz="2800"/>
              </a:p>
            </p:txBody>
          </p:sp>
          <p:sp>
            <p:nvSpPr>
              <p:cNvPr id="26668" name="Text Box 43">
                <a:extLst>
                  <a:ext uri="{FF2B5EF4-FFF2-40B4-BE49-F238E27FC236}">
                    <a16:creationId xmlns:a16="http://schemas.microsoft.com/office/drawing/2014/main" id="{492B4AA1-BE14-4E17-97A0-2D8A6991F735}"/>
                  </a:ext>
                </a:extLst>
              </p:cNvPr>
              <p:cNvSpPr txBox="1">
                <a:spLocks noChangeArrowheads="1"/>
              </p:cNvSpPr>
              <p:nvPr/>
            </p:nvSpPr>
            <p:spPr bwMode="auto">
              <a:xfrm>
                <a:off x="934" y="2602"/>
                <a:ext cx="378"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r>
                  <a:rPr lang="en-US" altLang="zh-CN" sz="2800">
                    <a:sym typeface="Symbol" panose="05050102010706020507" pitchFamily="18" charset="2"/>
                  </a:rPr>
                  <a:t>S</a:t>
                </a:r>
                <a:endParaRPr lang="en-US" altLang="zh-CN" sz="2800"/>
              </a:p>
            </p:txBody>
          </p:sp>
          <p:sp>
            <p:nvSpPr>
              <p:cNvPr id="26669" name="Text Box 44">
                <a:extLst>
                  <a:ext uri="{FF2B5EF4-FFF2-40B4-BE49-F238E27FC236}">
                    <a16:creationId xmlns:a16="http://schemas.microsoft.com/office/drawing/2014/main" id="{988AF8C4-3A92-4ABF-91D3-D9732B3085B7}"/>
                  </a:ext>
                </a:extLst>
              </p:cNvPr>
              <p:cNvSpPr txBox="1">
                <a:spLocks noChangeArrowheads="1"/>
              </p:cNvSpPr>
              <p:nvPr/>
            </p:nvSpPr>
            <p:spPr bwMode="auto">
              <a:xfrm>
                <a:off x="1713" y="2861"/>
                <a:ext cx="317"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r>
                  <a:rPr lang="en-US" altLang="zh-CN" sz="2800"/>
                  <a:t>S</a:t>
                </a:r>
                <a:r>
                  <a:rPr lang="en-US" altLang="zh-CN" sz="2800" baseline="-25000"/>
                  <a:t>2</a:t>
                </a:r>
                <a:endParaRPr lang="en-US" altLang="zh-CN" sz="2800"/>
              </a:p>
            </p:txBody>
          </p:sp>
          <p:sp>
            <p:nvSpPr>
              <p:cNvPr id="26670" name="Text Box 45">
                <a:extLst>
                  <a:ext uri="{FF2B5EF4-FFF2-40B4-BE49-F238E27FC236}">
                    <a16:creationId xmlns:a16="http://schemas.microsoft.com/office/drawing/2014/main" id="{3984877D-6B8C-493E-B03A-CD64ACCD9F4E}"/>
                  </a:ext>
                </a:extLst>
              </p:cNvPr>
              <p:cNvSpPr txBox="1">
                <a:spLocks noChangeArrowheads="1"/>
              </p:cNvSpPr>
              <p:nvPr/>
            </p:nvSpPr>
            <p:spPr bwMode="auto">
              <a:xfrm>
                <a:off x="465" y="2525"/>
                <a:ext cx="317"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r>
                  <a:rPr lang="en-US" altLang="zh-CN" sz="2800"/>
                  <a:t>S</a:t>
                </a:r>
                <a:r>
                  <a:rPr lang="en-US" altLang="zh-CN" sz="2800" baseline="-25000"/>
                  <a:t>1</a:t>
                </a:r>
                <a:endParaRPr lang="en-US" altLang="zh-CN" sz="2800"/>
              </a:p>
            </p:txBody>
          </p:sp>
          <p:graphicFrame>
            <p:nvGraphicFramePr>
              <p:cNvPr id="26671" name="Object 46">
                <a:extLst>
                  <a:ext uri="{FF2B5EF4-FFF2-40B4-BE49-F238E27FC236}">
                    <a16:creationId xmlns:a16="http://schemas.microsoft.com/office/drawing/2014/main" id="{B50A6E4C-0EE4-400B-98E5-59BF38666893}"/>
                  </a:ext>
                </a:extLst>
              </p:cNvPr>
              <p:cNvGraphicFramePr>
                <a:graphicFrameLocks noChangeAspect="1"/>
              </p:cNvGraphicFramePr>
              <p:nvPr/>
            </p:nvGraphicFramePr>
            <p:xfrm>
              <a:off x="1270" y="2688"/>
              <a:ext cx="197" cy="240"/>
            </p:xfrm>
            <a:graphic>
              <a:graphicData uri="http://schemas.openxmlformats.org/presentationml/2006/ole">
                <mc:AlternateContent xmlns:mc="http://schemas.openxmlformats.org/markup-compatibility/2006">
                  <mc:Choice xmlns:v="urn:schemas-microsoft-com:vml" Requires="v">
                    <p:oleObj spid="_x0000_s26705" name="公式" r:id="rId27" imgW="142875" imgH="180863" progId="Equation.3">
                      <p:embed/>
                    </p:oleObj>
                  </mc:Choice>
                  <mc:Fallback>
                    <p:oleObj name="公式" r:id="rId27" imgW="142875" imgH="180863" progId="Equation.3">
                      <p:embed/>
                      <p:pic>
                        <p:nvPicPr>
                          <p:cNvPr id="0" name="Object 46"/>
                          <p:cNvPicPr>
                            <a:picLocks noChangeAspect="1" noChangeArrowheads="1"/>
                          </p:cNvPicPr>
                          <p:nvPr/>
                        </p:nvPicPr>
                        <p:blipFill>
                          <a:blip r:embed="rId28">
                            <a:extLst>
                              <a:ext uri="{28A0092B-C50C-407E-A947-70E740481C1C}">
                                <a14:useLocalDpi xmlns:a14="http://schemas.microsoft.com/office/drawing/2010/main" val="0"/>
                              </a:ext>
                            </a:extLst>
                          </a:blip>
                          <a:srcRect/>
                          <a:stretch>
                            <a:fillRect/>
                          </a:stretch>
                        </p:blipFill>
                        <p:spPr bwMode="auto">
                          <a:xfrm>
                            <a:off x="1270" y="2688"/>
                            <a:ext cx="197" cy="24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26672" name="Object 47">
                <a:extLst>
                  <a:ext uri="{FF2B5EF4-FFF2-40B4-BE49-F238E27FC236}">
                    <a16:creationId xmlns:a16="http://schemas.microsoft.com/office/drawing/2014/main" id="{A7AF9F83-7CB9-4E99-943A-502757CB672D}"/>
                  </a:ext>
                </a:extLst>
              </p:cNvPr>
              <p:cNvGraphicFramePr>
                <a:graphicFrameLocks noChangeAspect="1"/>
              </p:cNvGraphicFramePr>
              <p:nvPr/>
            </p:nvGraphicFramePr>
            <p:xfrm>
              <a:off x="1008" y="2448"/>
              <a:ext cx="183" cy="240"/>
            </p:xfrm>
            <a:graphic>
              <a:graphicData uri="http://schemas.openxmlformats.org/presentationml/2006/ole">
                <mc:AlternateContent xmlns:mc="http://schemas.openxmlformats.org/markup-compatibility/2006">
                  <mc:Choice xmlns:v="urn:schemas-microsoft-com:vml" Requires="v">
                    <p:oleObj spid="_x0000_s26706" name="公式" r:id="rId29" imgW="123713" imgH="180863" progId="Equation.3">
                      <p:embed/>
                    </p:oleObj>
                  </mc:Choice>
                  <mc:Fallback>
                    <p:oleObj name="公式" r:id="rId29" imgW="123713" imgH="180863" progId="Equation.3">
                      <p:embed/>
                      <p:pic>
                        <p:nvPicPr>
                          <p:cNvPr id="0" name="Object 47"/>
                          <p:cNvPicPr>
                            <a:picLocks noChangeAspect="1" noChangeArrowheads="1"/>
                          </p:cNvPicPr>
                          <p:nvPr/>
                        </p:nvPicPr>
                        <p:blipFill>
                          <a:blip r:embed="rId30">
                            <a:extLst>
                              <a:ext uri="{28A0092B-C50C-407E-A947-70E740481C1C}">
                                <a14:useLocalDpi xmlns:a14="http://schemas.microsoft.com/office/drawing/2010/main" val="0"/>
                              </a:ext>
                            </a:extLst>
                          </a:blip>
                          <a:srcRect/>
                          <a:stretch>
                            <a:fillRect/>
                          </a:stretch>
                        </p:blipFill>
                        <p:spPr bwMode="auto">
                          <a:xfrm>
                            <a:off x="1008" y="2448"/>
                            <a:ext cx="183" cy="24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pSp>
        <p:sp>
          <p:nvSpPr>
            <p:cNvPr id="26647" name="Line 48">
              <a:extLst>
                <a:ext uri="{FF2B5EF4-FFF2-40B4-BE49-F238E27FC236}">
                  <a16:creationId xmlns:a16="http://schemas.microsoft.com/office/drawing/2014/main" id="{631D8F14-53E7-40FC-9047-92FA4B9C9915}"/>
                </a:ext>
              </a:extLst>
            </p:cNvPr>
            <p:cNvSpPr>
              <a:spLocks noChangeShapeType="1"/>
            </p:cNvSpPr>
            <p:nvPr/>
          </p:nvSpPr>
          <p:spPr bwMode="auto">
            <a:xfrm>
              <a:off x="768" y="3360"/>
              <a:ext cx="1248"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26648" name="Text Box 49">
              <a:extLst>
                <a:ext uri="{FF2B5EF4-FFF2-40B4-BE49-F238E27FC236}">
                  <a16:creationId xmlns:a16="http://schemas.microsoft.com/office/drawing/2014/main" id="{8E9DE5F1-3AF9-417C-B39D-110524BBAC07}"/>
                </a:ext>
              </a:extLst>
            </p:cNvPr>
            <p:cNvSpPr txBox="1">
              <a:spLocks noChangeArrowheads="1"/>
            </p:cNvSpPr>
            <p:nvPr/>
          </p:nvSpPr>
          <p:spPr bwMode="auto">
            <a:xfrm>
              <a:off x="1852" y="3104"/>
              <a:ext cx="228"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r>
                <a:rPr lang="en-US" altLang="zh-CN" sz="2800" i="1"/>
                <a:t>x</a:t>
              </a:r>
              <a:endParaRPr lang="en-US" altLang="zh-CN" sz="2800"/>
            </a:p>
          </p:txBody>
        </p:sp>
      </p:grpSp>
      <p:grpSp>
        <p:nvGrpSpPr>
          <p:cNvPr id="62514" name="Group 50">
            <a:extLst>
              <a:ext uri="{FF2B5EF4-FFF2-40B4-BE49-F238E27FC236}">
                <a16:creationId xmlns:a16="http://schemas.microsoft.com/office/drawing/2014/main" id="{C87AC378-ECC7-4FB4-9B84-4B9A73203570}"/>
              </a:ext>
            </a:extLst>
          </p:cNvPr>
          <p:cNvGrpSpPr>
            <a:grpSpLocks/>
          </p:cNvGrpSpPr>
          <p:nvPr/>
        </p:nvGrpSpPr>
        <p:grpSpPr bwMode="auto">
          <a:xfrm>
            <a:off x="755650" y="1036638"/>
            <a:ext cx="2930525" cy="608012"/>
            <a:chOff x="476" y="653"/>
            <a:chExt cx="1846" cy="383"/>
          </a:xfrm>
        </p:grpSpPr>
        <p:sp>
          <p:nvSpPr>
            <p:cNvPr id="26643" name="Text Box 51">
              <a:extLst>
                <a:ext uri="{FF2B5EF4-FFF2-40B4-BE49-F238E27FC236}">
                  <a16:creationId xmlns:a16="http://schemas.microsoft.com/office/drawing/2014/main" id="{B20B5695-1906-4007-9F5D-D01794186BE1}"/>
                </a:ext>
              </a:extLst>
            </p:cNvPr>
            <p:cNvSpPr txBox="1">
              <a:spLocks noChangeArrowheads="1"/>
            </p:cNvSpPr>
            <p:nvPr/>
          </p:nvSpPr>
          <p:spPr bwMode="auto">
            <a:xfrm>
              <a:off x="476" y="709"/>
              <a:ext cx="1572"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spcBef>
                  <a:spcPct val="0"/>
                </a:spcBef>
                <a:buFontTx/>
                <a:buNone/>
              </a:pPr>
              <a:r>
                <a:rPr kumimoji="0" lang="zh-CN" altLang="en-US" sz="2800"/>
                <a:t>先求      ，再求</a:t>
              </a:r>
            </a:p>
          </p:txBody>
        </p:sp>
        <p:graphicFrame>
          <p:nvGraphicFramePr>
            <p:cNvPr id="26644" name="Object 52">
              <a:extLst>
                <a:ext uri="{FF2B5EF4-FFF2-40B4-BE49-F238E27FC236}">
                  <a16:creationId xmlns:a16="http://schemas.microsoft.com/office/drawing/2014/main" id="{F3EBD2FF-C745-4C32-81DD-C9CCB0718B95}"/>
                </a:ext>
              </a:extLst>
            </p:cNvPr>
            <p:cNvGraphicFramePr>
              <a:graphicFrameLocks noChangeAspect="1"/>
            </p:cNvGraphicFramePr>
            <p:nvPr/>
          </p:nvGraphicFramePr>
          <p:xfrm>
            <a:off x="1020" y="663"/>
            <a:ext cx="273" cy="336"/>
          </p:xfrm>
          <a:graphic>
            <a:graphicData uri="http://schemas.openxmlformats.org/presentationml/2006/ole">
              <mc:AlternateContent xmlns:mc="http://schemas.openxmlformats.org/markup-compatibility/2006">
                <mc:Choice xmlns:v="urn:schemas-microsoft-com:vml" Requires="v">
                  <p:oleObj spid="_x0000_s26707" name="公式" r:id="rId31" imgW="164957" imgH="203024" progId="Equation.3">
                    <p:embed/>
                  </p:oleObj>
                </mc:Choice>
                <mc:Fallback>
                  <p:oleObj name="公式" r:id="rId31" imgW="164957" imgH="203024" progId="Equation.3">
                    <p:embed/>
                    <p:pic>
                      <p:nvPicPr>
                        <p:cNvPr id="0" name="Object 52"/>
                        <p:cNvPicPr>
                          <a:picLocks noChangeAspect="1" noChangeArrowheads="1"/>
                        </p:cNvPicPr>
                        <p:nvPr/>
                      </p:nvPicPr>
                      <p:blipFill>
                        <a:blip r:embed="rId32">
                          <a:extLst>
                            <a:ext uri="{28A0092B-C50C-407E-A947-70E740481C1C}">
                              <a14:useLocalDpi xmlns:a14="http://schemas.microsoft.com/office/drawing/2010/main" val="0"/>
                            </a:ext>
                          </a:extLst>
                        </a:blip>
                        <a:srcRect/>
                        <a:stretch>
                          <a:fillRect/>
                        </a:stretch>
                      </p:blipFill>
                      <p:spPr bwMode="auto">
                        <a:xfrm>
                          <a:off x="1020" y="663"/>
                          <a:ext cx="273" cy="33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26645" name="Object 53">
              <a:extLst>
                <a:ext uri="{FF2B5EF4-FFF2-40B4-BE49-F238E27FC236}">
                  <a16:creationId xmlns:a16="http://schemas.microsoft.com/office/drawing/2014/main" id="{2D4C320F-6134-4180-9078-4648715A6BAC}"/>
                </a:ext>
              </a:extLst>
            </p:cNvPr>
            <p:cNvGraphicFramePr>
              <a:graphicFrameLocks noChangeAspect="1"/>
            </p:cNvGraphicFramePr>
            <p:nvPr/>
          </p:nvGraphicFramePr>
          <p:xfrm>
            <a:off x="1986" y="653"/>
            <a:ext cx="336" cy="357"/>
          </p:xfrm>
          <a:graphic>
            <a:graphicData uri="http://schemas.openxmlformats.org/presentationml/2006/ole">
              <mc:AlternateContent xmlns:mc="http://schemas.openxmlformats.org/markup-compatibility/2006">
                <mc:Choice xmlns:v="urn:schemas-microsoft-com:vml" Requires="v">
                  <p:oleObj spid="_x0000_s26708" name="公式" r:id="rId33" imgW="203024" imgH="215713" progId="Equation.3">
                    <p:embed/>
                  </p:oleObj>
                </mc:Choice>
                <mc:Fallback>
                  <p:oleObj name="公式" r:id="rId33" imgW="203024" imgH="215713" progId="Equation.3">
                    <p:embed/>
                    <p:pic>
                      <p:nvPicPr>
                        <p:cNvPr id="0" name="Object 53"/>
                        <p:cNvPicPr>
                          <a:picLocks noChangeAspect="1" noChangeArrowheads="1"/>
                        </p:cNvPicPr>
                        <p:nvPr/>
                      </p:nvPicPr>
                      <p:blipFill>
                        <a:blip r:embed="rId34">
                          <a:extLst>
                            <a:ext uri="{28A0092B-C50C-407E-A947-70E740481C1C}">
                              <a14:useLocalDpi xmlns:a14="http://schemas.microsoft.com/office/drawing/2010/main" val="0"/>
                            </a:ext>
                          </a:extLst>
                        </a:blip>
                        <a:srcRect/>
                        <a:stretch>
                          <a:fillRect/>
                        </a:stretch>
                      </p:blipFill>
                      <p:spPr bwMode="auto">
                        <a:xfrm>
                          <a:off x="1986" y="653"/>
                          <a:ext cx="336" cy="35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62466"/>
                                        </p:tgtEl>
                                        <p:attrNameLst>
                                          <p:attrName>style.visibility</p:attrName>
                                        </p:attrNameLst>
                                      </p:cBhvr>
                                      <p:to>
                                        <p:strVal val="visible"/>
                                      </p:to>
                                    </p:set>
                                    <p:animEffect transition="in" filter="wipe(left)">
                                      <p:cBhvr>
                                        <p:cTn id="7" dur="500"/>
                                        <p:tgtEl>
                                          <p:spTgt spid="6246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62467"/>
                                        </p:tgtEl>
                                        <p:attrNameLst>
                                          <p:attrName>style.visibility</p:attrName>
                                        </p:attrNameLst>
                                      </p:cBhvr>
                                      <p:to>
                                        <p:strVal val="visible"/>
                                      </p:to>
                                    </p:set>
                                    <p:animEffect transition="in" filter="wipe(left)">
                                      <p:cBhvr>
                                        <p:cTn id="12" dur="500"/>
                                        <p:tgtEl>
                                          <p:spTgt spid="62467"/>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nodeType="clickEffect">
                                  <p:stCondLst>
                                    <p:cond delay="0"/>
                                  </p:stCondLst>
                                  <p:childTnLst>
                                    <p:set>
                                      <p:cBhvr>
                                        <p:cTn id="16" dur="1" fill="hold">
                                          <p:stCondLst>
                                            <p:cond delay="0"/>
                                          </p:stCondLst>
                                        </p:cTn>
                                        <p:tgtEl>
                                          <p:spTgt spid="62514"/>
                                        </p:tgtEl>
                                        <p:attrNameLst>
                                          <p:attrName>style.visibility</p:attrName>
                                        </p:attrNameLst>
                                      </p:cBhvr>
                                      <p:to>
                                        <p:strVal val="visible"/>
                                      </p:to>
                                    </p:set>
                                    <p:animEffect transition="in" filter="wipe(left)">
                                      <p:cBhvr>
                                        <p:cTn id="17" dur="500"/>
                                        <p:tgtEl>
                                          <p:spTgt spid="62514"/>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nodeType="clickEffect">
                                  <p:stCondLst>
                                    <p:cond delay="0"/>
                                  </p:stCondLst>
                                  <p:childTnLst>
                                    <p:set>
                                      <p:cBhvr>
                                        <p:cTn id="21" dur="1" fill="hold">
                                          <p:stCondLst>
                                            <p:cond delay="0"/>
                                          </p:stCondLst>
                                        </p:cTn>
                                        <p:tgtEl>
                                          <p:spTgt spid="62468"/>
                                        </p:tgtEl>
                                        <p:attrNameLst>
                                          <p:attrName>style.visibility</p:attrName>
                                        </p:attrNameLst>
                                      </p:cBhvr>
                                      <p:to>
                                        <p:strVal val="visible"/>
                                      </p:to>
                                    </p:set>
                                    <p:animEffect transition="in" filter="wipe(left)">
                                      <p:cBhvr>
                                        <p:cTn id="22" dur="500"/>
                                        <p:tgtEl>
                                          <p:spTgt spid="62468"/>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8" fill="hold" nodeType="clickEffect">
                                  <p:stCondLst>
                                    <p:cond delay="0"/>
                                  </p:stCondLst>
                                  <p:childTnLst>
                                    <p:set>
                                      <p:cBhvr>
                                        <p:cTn id="26" dur="1" fill="hold">
                                          <p:stCondLst>
                                            <p:cond delay="0"/>
                                          </p:stCondLst>
                                        </p:cTn>
                                        <p:tgtEl>
                                          <p:spTgt spid="62486"/>
                                        </p:tgtEl>
                                        <p:attrNameLst>
                                          <p:attrName>style.visibility</p:attrName>
                                        </p:attrNameLst>
                                      </p:cBhvr>
                                      <p:to>
                                        <p:strVal val="visible"/>
                                      </p:to>
                                    </p:set>
                                    <p:animEffect transition="in" filter="wipe(left)">
                                      <p:cBhvr>
                                        <p:cTn id="27" dur="500"/>
                                        <p:tgtEl>
                                          <p:spTgt spid="62486"/>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22" presetClass="entr" presetSubtype="8" fill="hold" nodeType="clickEffect">
                                  <p:stCondLst>
                                    <p:cond delay="0"/>
                                  </p:stCondLst>
                                  <p:childTnLst>
                                    <p:set>
                                      <p:cBhvr>
                                        <p:cTn id="31" dur="1" fill="hold">
                                          <p:stCondLst>
                                            <p:cond delay="0"/>
                                          </p:stCondLst>
                                        </p:cTn>
                                        <p:tgtEl>
                                          <p:spTgt spid="62471"/>
                                        </p:tgtEl>
                                        <p:attrNameLst>
                                          <p:attrName>style.visibility</p:attrName>
                                        </p:attrNameLst>
                                      </p:cBhvr>
                                      <p:to>
                                        <p:strVal val="visible"/>
                                      </p:to>
                                    </p:set>
                                    <p:animEffect transition="in" filter="wipe(left)">
                                      <p:cBhvr>
                                        <p:cTn id="32" dur="500"/>
                                        <p:tgtEl>
                                          <p:spTgt spid="62471"/>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22" presetClass="entr" presetSubtype="8" fill="hold" nodeType="clickEffect">
                                  <p:stCondLst>
                                    <p:cond delay="0"/>
                                  </p:stCondLst>
                                  <p:childTnLst>
                                    <p:set>
                                      <p:cBhvr>
                                        <p:cTn id="36" dur="1" fill="hold">
                                          <p:stCondLst>
                                            <p:cond delay="0"/>
                                          </p:stCondLst>
                                        </p:cTn>
                                        <p:tgtEl>
                                          <p:spTgt spid="62474"/>
                                        </p:tgtEl>
                                        <p:attrNameLst>
                                          <p:attrName>style.visibility</p:attrName>
                                        </p:attrNameLst>
                                      </p:cBhvr>
                                      <p:to>
                                        <p:strVal val="visible"/>
                                      </p:to>
                                    </p:set>
                                    <p:animEffect transition="in" filter="wipe(left)">
                                      <p:cBhvr>
                                        <p:cTn id="37" dur="500"/>
                                        <p:tgtEl>
                                          <p:spTgt spid="62474"/>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22" presetClass="entr" presetSubtype="8" fill="hold" nodeType="clickEffect">
                                  <p:stCondLst>
                                    <p:cond delay="0"/>
                                  </p:stCondLst>
                                  <p:childTnLst>
                                    <p:set>
                                      <p:cBhvr>
                                        <p:cTn id="41" dur="1" fill="hold">
                                          <p:stCondLst>
                                            <p:cond delay="0"/>
                                          </p:stCondLst>
                                        </p:cTn>
                                        <p:tgtEl>
                                          <p:spTgt spid="62475"/>
                                        </p:tgtEl>
                                        <p:attrNameLst>
                                          <p:attrName>style.visibility</p:attrName>
                                        </p:attrNameLst>
                                      </p:cBhvr>
                                      <p:to>
                                        <p:strVal val="visible"/>
                                      </p:to>
                                    </p:set>
                                    <p:animEffect transition="in" filter="wipe(left)">
                                      <p:cBhvr>
                                        <p:cTn id="42" dur="500"/>
                                        <p:tgtEl>
                                          <p:spTgt spid="62475"/>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22" presetClass="entr" presetSubtype="8" fill="hold" nodeType="clickEffect">
                                  <p:stCondLst>
                                    <p:cond delay="0"/>
                                  </p:stCondLst>
                                  <p:childTnLst>
                                    <p:set>
                                      <p:cBhvr>
                                        <p:cTn id="46" dur="1" fill="hold">
                                          <p:stCondLst>
                                            <p:cond delay="0"/>
                                          </p:stCondLst>
                                        </p:cTn>
                                        <p:tgtEl>
                                          <p:spTgt spid="62476"/>
                                        </p:tgtEl>
                                        <p:attrNameLst>
                                          <p:attrName>style.visibility</p:attrName>
                                        </p:attrNameLst>
                                      </p:cBhvr>
                                      <p:to>
                                        <p:strVal val="visible"/>
                                      </p:to>
                                    </p:set>
                                    <p:animEffect transition="in" filter="wipe(left)">
                                      <p:cBhvr>
                                        <p:cTn id="47" dur="500"/>
                                        <p:tgtEl>
                                          <p:spTgt spid="62476"/>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22" presetClass="entr" presetSubtype="8" fill="hold" nodeType="clickEffect">
                                  <p:stCondLst>
                                    <p:cond delay="0"/>
                                  </p:stCondLst>
                                  <p:childTnLst>
                                    <p:set>
                                      <p:cBhvr>
                                        <p:cTn id="51" dur="1" fill="hold">
                                          <p:stCondLst>
                                            <p:cond delay="0"/>
                                          </p:stCondLst>
                                        </p:cTn>
                                        <p:tgtEl>
                                          <p:spTgt spid="62479"/>
                                        </p:tgtEl>
                                        <p:attrNameLst>
                                          <p:attrName>style.visibility</p:attrName>
                                        </p:attrNameLst>
                                      </p:cBhvr>
                                      <p:to>
                                        <p:strVal val="visible"/>
                                      </p:to>
                                    </p:set>
                                    <p:animEffect transition="in" filter="wipe(left)">
                                      <p:cBhvr>
                                        <p:cTn id="52" dur="500"/>
                                        <p:tgtEl>
                                          <p:spTgt spid="62479"/>
                                        </p:tgtEl>
                                      </p:cBhvr>
                                    </p:animEffect>
                                  </p:childTnLst>
                                </p:cTn>
                              </p:par>
                            </p:childTnLst>
                          </p:cTn>
                        </p:par>
                      </p:childTnLst>
                    </p:cTn>
                  </p:par>
                  <p:par>
                    <p:cTn id="53" fill="hold" nodeType="clickPar">
                      <p:stCondLst>
                        <p:cond delay="indefinite"/>
                      </p:stCondLst>
                      <p:childTnLst>
                        <p:par>
                          <p:cTn id="54" fill="hold" nodeType="withGroup">
                            <p:stCondLst>
                              <p:cond delay="0"/>
                            </p:stCondLst>
                            <p:childTnLst>
                              <p:par>
                                <p:cTn id="55" presetID="22" presetClass="entr" presetSubtype="8" fill="hold" nodeType="clickEffect">
                                  <p:stCondLst>
                                    <p:cond delay="0"/>
                                  </p:stCondLst>
                                  <p:childTnLst>
                                    <p:set>
                                      <p:cBhvr>
                                        <p:cTn id="56" dur="1" fill="hold">
                                          <p:stCondLst>
                                            <p:cond delay="0"/>
                                          </p:stCondLst>
                                        </p:cTn>
                                        <p:tgtEl>
                                          <p:spTgt spid="62483"/>
                                        </p:tgtEl>
                                        <p:attrNameLst>
                                          <p:attrName>style.visibility</p:attrName>
                                        </p:attrNameLst>
                                      </p:cBhvr>
                                      <p:to>
                                        <p:strVal val="visible"/>
                                      </p:to>
                                    </p:set>
                                    <p:animEffect transition="in" filter="wipe(left)">
                                      <p:cBhvr>
                                        <p:cTn id="57" dur="500"/>
                                        <p:tgtEl>
                                          <p:spTgt spid="62483"/>
                                        </p:tgtEl>
                                      </p:cBhvr>
                                    </p:animEffect>
                                  </p:childTnLst>
                                </p:cTn>
                              </p:par>
                            </p:childTnLst>
                          </p:cTn>
                        </p:par>
                      </p:childTnLst>
                    </p:cTn>
                  </p:par>
                  <p:par>
                    <p:cTn id="58" fill="hold" nodeType="clickPar">
                      <p:stCondLst>
                        <p:cond delay="indefinite"/>
                      </p:stCondLst>
                      <p:childTnLst>
                        <p:par>
                          <p:cTn id="59" fill="hold" nodeType="withGroup">
                            <p:stCondLst>
                              <p:cond delay="0"/>
                            </p:stCondLst>
                            <p:childTnLst>
                              <p:par>
                                <p:cTn id="60" presetID="22" presetClass="entr" presetSubtype="8" fill="hold" nodeType="clickEffect">
                                  <p:stCondLst>
                                    <p:cond delay="0"/>
                                  </p:stCondLst>
                                  <p:childTnLst>
                                    <p:set>
                                      <p:cBhvr>
                                        <p:cTn id="61" dur="1" fill="hold">
                                          <p:stCondLst>
                                            <p:cond delay="0"/>
                                          </p:stCondLst>
                                        </p:cTn>
                                        <p:tgtEl>
                                          <p:spTgt spid="62480"/>
                                        </p:tgtEl>
                                        <p:attrNameLst>
                                          <p:attrName>style.visibility</p:attrName>
                                        </p:attrNameLst>
                                      </p:cBhvr>
                                      <p:to>
                                        <p:strVal val="visible"/>
                                      </p:to>
                                    </p:set>
                                    <p:animEffect transition="in" filter="wipe(left)">
                                      <p:cBhvr>
                                        <p:cTn id="62" dur="500"/>
                                        <p:tgtEl>
                                          <p:spTgt spid="62480"/>
                                        </p:tgtEl>
                                      </p:cBhvr>
                                    </p:animEffect>
                                  </p:childTnLst>
                                </p:cTn>
                              </p:par>
                            </p:childTnLst>
                          </p:cTn>
                        </p:par>
                      </p:childTnLst>
                    </p:cTn>
                  </p:par>
                  <p:par>
                    <p:cTn id="63" fill="hold" nodeType="clickPar">
                      <p:stCondLst>
                        <p:cond delay="indefinite"/>
                      </p:stCondLst>
                      <p:childTnLst>
                        <p:par>
                          <p:cTn id="64" fill="hold" nodeType="withGroup">
                            <p:stCondLst>
                              <p:cond delay="0"/>
                            </p:stCondLst>
                            <p:childTnLst>
                              <p:par>
                                <p:cTn id="65" presetID="22" presetClass="entr" presetSubtype="8" fill="hold" grpId="0" nodeType="clickEffect">
                                  <p:stCondLst>
                                    <p:cond delay="0"/>
                                  </p:stCondLst>
                                  <p:childTnLst>
                                    <p:set>
                                      <p:cBhvr>
                                        <p:cTn id="66" dur="1" fill="hold">
                                          <p:stCondLst>
                                            <p:cond delay="0"/>
                                          </p:stCondLst>
                                        </p:cTn>
                                        <p:tgtEl>
                                          <p:spTgt spid="62481"/>
                                        </p:tgtEl>
                                        <p:attrNameLst>
                                          <p:attrName>style.visibility</p:attrName>
                                        </p:attrNameLst>
                                      </p:cBhvr>
                                      <p:to>
                                        <p:strVal val="visible"/>
                                      </p:to>
                                    </p:set>
                                    <p:animEffect transition="in" filter="wipe(left)">
                                      <p:cBhvr>
                                        <p:cTn id="67" dur="500"/>
                                        <p:tgtEl>
                                          <p:spTgt spid="62481"/>
                                        </p:tgtEl>
                                      </p:cBhvr>
                                    </p:animEffect>
                                  </p:childTnLst>
                                </p:cTn>
                              </p:par>
                            </p:childTnLst>
                          </p:cTn>
                        </p:par>
                      </p:childTnLst>
                    </p:cTn>
                  </p:par>
                  <p:par>
                    <p:cTn id="68" fill="hold" nodeType="clickPar">
                      <p:stCondLst>
                        <p:cond delay="indefinite"/>
                      </p:stCondLst>
                      <p:childTnLst>
                        <p:par>
                          <p:cTn id="69" fill="hold" nodeType="withGroup">
                            <p:stCondLst>
                              <p:cond delay="0"/>
                            </p:stCondLst>
                            <p:childTnLst>
                              <p:par>
                                <p:cTn id="70" presetID="22" presetClass="entr" presetSubtype="8" fill="hold" nodeType="clickEffect">
                                  <p:stCondLst>
                                    <p:cond delay="0"/>
                                  </p:stCondLst>
                                  <p:childTnLst>
                                    <p:set>
                                      <p:cBhvr>
                                        <p:cTn id="71" dur="1" fill="hold">
                                          <p:stCondLst>
                                            <p:cond delay="0"/>
                                          </p:stCondLst>
                                        </p:cTn>
                                        <p:tgtEl>
                                          <p:spTgt spid="62482"/>
                                        </p:tgtEl>
                                        <p:attrNameLst>
                                          <p:attrName>style.visibility</p:attrName>
                                        </p:attrNameLst>
                                      </p:cBhvr>
                                      <p:to>
                                        <p:strVal val="visible"/>
                                      </p:to>
                                    </p:set>
                                    <p:animEffect transition="in" filter="wipe(left)">
                                      <p:cBhvr>
                                        <p:cTn id="72" dur="500"/>
                                        <p:tgtEl>
                                          <p:spTgt spid="62482"/>
                                        </p:tgtEl>
                                      </p:cBhvr>
                                    </p:animEffect>
                                  </p:childTnLst>
                                </p:cTn>
                              </p:par>
                            </p:childTnLst>
                          </p:cTn>
                        </p:par>
                      </p:childTnLst>
                    </p:cTn>
                  </p:par>
                  <p:par>
                    <p:cTn id="73" fill="hold" nodeType="clickPar">
                      <p:stCondLst>
                        <p:cond delay="indefinite"/>
                      </p:stCondLst>
                      <p:childTnLst>
                        <p:par>
                          <p:cTn id="74" fill="hold" nodeType="withGroup">
                            <p:stCondLst>
                              <p:cond delay="0"/>
                            </p:stCondLst>
                            <p:childTnLst>
                              <p:par>
                                <p:cTn id="75" presetID="22" presetClass="entr" presetSubtype="8" fill="hold" nodeType="clickEffect">
                                  <p:stCondLst>
                                    <p:cond delay="0"/>
                                  </p:stCondLst>
                                  <p:childTnLst>
                                    <p:set>
                                      <p:cBhvr>
                                        <p:cTn id="76" dur="1" fill="hold">
                                          <p:stCondLst>
                                            <p:cond delay="0"/>
                                          </p:stCondLst>
                                        </p:cTn>
                                        <p:tgtEl>
                                          <p:spTgt spid="62484"/>
                                        </p:tgtEl>
                                        <p:attrNameLst>
                                          <p:attrName>style.visibility</p:attrName>
                                        </p:attrNameLst>
                                      </p:cBhvr>
                                      <p:to>
                                        <p:strVal val="visible"/>
                                      </p:to>
                                    </p:set>
                                    <p:animEffect transition="in" filter="wipe(left)">
                                      <p:cBhvr>
                                        <p:cTn id="77" dur="500"/>
                                        <p:tgtEl>
                                          <p:spTgt spid="62484"/>
                                        </p:tgtEl>
                                      </p:cBhvr>
                                    </p:animEffect>
                                  </p:childTnLst>
                                </p:cTn>
                              </p:par>
                            </p:childTnLst>
                          </p:cTn>
                        </p:par>
                      </p:childTnLst>
                    </p:cTn>
                  </p:par>
                  <p:par>
                    <p:cTn id="78" fill="hold" nodeType="clickPar">
                      <p:stCondLst>
                        <p:cond delay="indefinite"/>
                      </p:stCondLst>
                      <p:childTnLst>
                        <p:par>
                          <p:cTn id="79" fill="hold" nodeType="withGroup">
                            <p:stCondLst>
                              <p:cond delay="0"/>
                            </p:stCondLst>
                            <p:childTnLst>
                              <p:par>
                                <p:cTn id="80" presetID="22" presetClass="entr" presetSubtype="8" fill="hold" nodeType="clickEffect">
                                  <p:stCondLst>
                                    <p:cond delay="0"/>
                                  </p:stCondLst>
                                  <p:childTnLst>
                                    <p:set>
                                      <p:cBhvr>
                                        <p:cTn id="81" dur="1" fill="hold">
                                          <p:stCondLst>
                                            <p:cond delay="0"/>
                                          </p:stCondLst>
                                        </p:cTn>
                                        <p:tgtEl>
                                          <p:spTgt spid="62485"/>
                                        </p:tgtEl>
                                        <p:attrNameLst>
                                          <p:attrName>style.visibility</p:attrName>
                                        </p:attrNameLst>
                                      </p:cBhvr>
                                      <p:to>
                                        <p:strVal val="visible"/>
                                      </p:to>
                                    </p:set>
                                    <p:animEffect transition="in" filter="wipe(left)">
                                      <p:cBhvr>
                                        <p:cTn id="82" dur="500"/>
                                        <p:tgtEl>
                                          <p:spTgt spid="624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466" grpId="0" autoUpdateAnimBg="0"/>
      <p:bldP spid="62467" grpId="0" autoUpdateAnimBg="0"/>
      <p:bldP spid="62481" grpId="0"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灯片编号占位符 3">
            <a:extLst>
              <a:ext uri="{FF2B5EF4-FFF2-40B4-BE49-F238E27FC236}">
                <a16:creationId xmlns:a16="http://schemas.microsoft.com/office/drawing/2014/main" id="{A83F635E-991B-4EBD-9F8F-660E12CB54BF}"/>
              </a:ext>
            </a:extLst>
          </p:cNvPr>
          <p:cNvSpPr>
            <a:spLocks noGrp="1"/>
          </p:cNvSpPr>
          <p:nvPr>
            <p:ph type="sldNum" sz="quarter" idx="12"/>
          </p:nvPr>
        </p:nvSpPr>
        <p:spPr>
          <a:noFill/>
        </p:spPr>
        <p:txBody>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spcBef>
                <a:spcPct val="0"/>
              </a:spcBef>
              <a:buFontTx/>
              <a:buNone/>
            </a:pPr>
            <a:fld id="{0C43478A-3CF4-4C99-A9A2-32C252A73950}" type="slidenum">
              <a:rPr lang="en-US" altLang="zh-CN" sz="1400" smtClean="0"/>
              <a:pPr>
                <a:spcBef>
                  <a:spcPct val="0"/>
                </a:spcBef>
                <a:buFontTx/>
                <a:buNone/>
              </a:pPr>
              <a:t>25</a:t>
            </a:fld>
            <a:endParaRPr lang="en-US" altLang="zh-CN" sz="1400"/>
          </a:p>
        </p:txBody>
      </p:sp>
      <p:graphicFrame>
        <p:nvGraphicFramePr>
          <p:cNvPr id="63490" name="Object 2">
            <a:extLst>
              <a:ext uri="{FF2B5EF4-FFF2-40B4-BE49-F238E27FC236}">
                <a16:creationId xmlns:a16="http://schemas.microsoft.com/office/drawing/2014/main" id="{05B8ECAE-9698-479F-9058-29CB441C74BD}"/>
              </a:ext>
            </a:extLst>
          </p:cNvPr>
          <p:cNvGraphicFramePr>
            <a:graphicFrameLocks noChangeAspect="1"/>
          </p:cNvGraphicFramePr>
          <p:nvPr/>
        </p:nvGraphicFramePr>
        <p:xfrm>
          <a:off x="3968750" y="457200"/>
          <a:ext cx="2763838" cy="636588"/>
        </p:xfrm>
        <a:graphic>
          <a:graphicData uri="http://schemas.openxmlformats.org/presentationml/2006/ole">
            <mc:AlternateContent xmlns:mc="http://schemas.openxmlformats.org/markup-compatibility/2006">
              <mc:Choice xmlns:v="urn:schemas-microsoft-com:vml" Requires="v">
                <p:oleObj spid="_x0000_s27729" name="公式" r:id="rId3" imgW="1040948" imgH="241195" progId="Equation.3">
                  <p:embed/>
                </p:oleObj>
              </mc:Choice>
              <mc:Fallback>
                <p:oleObj name="公式" r:id="rId3" imgW="1040948" imgH="241195" progId="Equation.3">
                  <p:embed/>
                  <p:pic>
                    <p:nvPicPr>
                      <p:cNvPr id="0"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68750" y="457200"/>
                        <a:ext cx="2763838" cy="6365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63491" name="Text Box 3">
            <a:extLst>
              <a:ext uri="{FF2B5EF4-FFF2-40B4-BE49-F238E27FC236}">
                <a16:creationId xmlns:a16="http://schemas.microsoft.com/office/drawing/2014/main" id="{D0AC3F53-5778-48BF-8BF1-D00253AEEF87}"/>
              </a:ext>
            </a:extLst>
          </p:cNvPr>
          <p:cNvSpPr txBox="1">
            <a:spLocks noChangeArrowheads="1"/>
          </p:cNvSpPr>
          <p:nvPr/>
        </p:nvSpPr>
        <p:spPr bwMode="auto">
          <a:xfrm>
            <a:off x="2540000" y="1143000"/>
            <a:ext cx="6526213"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spcBef>
                <a:spcPct val="0"/>
              </a:spcBef>
              <a:buFontTx/>
              <a:buNone/>
            </a:pPr>
            <a:r>
              <a:rPr lang="en-US" altLang="zh-CN" sz="2800"/>
              <a:t>  </a:t>
            </a:r>
            <a:r>
              <a:rPr lang="zh-CN" altLang="en-US" sz="2800"/>
              <a:t>两种介质交界处电位移</a:t>
            </a:r>
            <a:r>
              <a:rPr lang="en-US" altLang="zh-CN" sz="2800"/>
              <a:t>(</a:t>
            </a:r>
            <a:r>
              <a:rPr lang="zh-CN" altLang="en-US" sz="2800"/>
              <a:t>此处即法向</a:t>
            </a:r>
          </a:p>
          <a:p>
            <a:pPr eaLnBrk="1" hangingPunct="1">
              <a:spcBef>
                <a:spcPct val="0"/>
              </a:spcBef>
              <a:buFontTx/>
              <a:buNone/>
            </a:pPr>
            <a:r>
              <a:rPr lang="zh-CN" altLang="en-US" sz="2800"/>
              <a:t>  分量</a:t>
            </a:r>
            <a:r>
              <a:rPr lang="en-US" altLang="zh-CN" sz="2800"/>
              <a:t>)</a:t>
            </a:r>
            <a:r>
              <a:rPr lang="zh-CN" altLang="en-US" sz="2800"/>
              <a:t>是连续的，电位移线也是连续的。</a:t>
            </a:r>
          </a:p>
        </p:txBody>
      </p:sp>
      <p:grpSp>
        <p:nvGrpSpPr>
          <p:cNvPr id="63492" name="Group 4">
            <a:extLst>
              <a:ext uri="{FF2B5EF4-FFF2-40B4-BE49-F238E27FC236}">
                <a16:creationId xmlns:a16="http://schemas.microsoft.com/office/drawing/2014/main" id="{A8682EAB-1C13-4C4E-9937-B8DAFC3A0EE0}"/>
              </a:ext>
            </a:extLst>
          </p:cNvPr>
          <p:cNvGrpSpPr>
            <a:grpSpLocks/>
          </p:cNvGrpSpPr>
          <p:nvPr/>
        </p:nvGrpSpPr>
        <p:grpSpPr bwMode="auto">
          <a:xfrm>
            <a:off x="3255963" y="2492375"/>
            <a:ext cx="3157537" cy="946150"/>
            <a:chOff x="2051" y="1570"/>
            <a:chExt cx="1989" cy="596"/>
          </a:xfrm>
        </p:grpSpPr>
        <p:sp>
          <p:nvSpPr>
            <p:cNvPr id="27717" name="Text Box 5">
              <a:extLst>
                <a:ext uri="{FF2B5EF4-FFF2-40B4-BE49-F238E27FC236}">
                  <a16:creationId xmlns:a16="http://schemas.microsoft.com/office/drawing/2014/main" id="{B81A6C96-9DCB-4B15-BFA1-F14E41B5E69B}"/>
                </a:ext>
              </a:extLst>
            </p:cNvPr>
            <p:cNvSpPr txBox="1">
              <a:spLocks noChangeArrowheads="1"/>
            </p:cNvSpPr>
            <p:nvPr/>
          </p:nvSpPr>
          <p:spPr bwMode="auto">
            <a:xfrm>
              <a:off x="2051" y="1570"/>
              <a:ext cx="1989" cy="5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r>
                <a:rPr lang="zh-CN" altLang="en-US" sz="2800">
                  <a:solidFill>
                    <a:srgbClr val="FF0000"/>
                  </a:solidFill>
                </a:rPr>
                <a:t>（ </a:t>
              </a:r>
              <a:r>
                <a:rPr lang="zh-CN" altLang="en-US" sz="2800">
                  <a:solidFill>
                    <a:srgbClr val="FF0000"/>
                  </a:solidFill>
                  <a:sym typeface="MT Extra" panose="05050102010205020202" pitchFamily="18" charset="2"/>
                </a:rPr>
                <a:t></a:t>
              </a:r>
              <a:r>
                <a:rPr lang="zh-CN" altLang="en-US" sz="2800">
                  <a:solidFill>
                    <a:srgbClr val="FF0000"/>
                  </a:solidFill>
                </a:rPr>
                <a:t>     的通量只与</a:t>
              </a:r>
            </a:p>
            <a:p>
              <a:pPr algn="ctr" eaLnBrk="1" hangingPunct="1">
                <a:spcBef>
                  <a:spcPct val="0"/>
                </a:spcBef>
                <a:buFontTx/>
                <a:buNone/>
              </a:pPr>
              <a:r>
                <a:rPr lang="zh-CN" altLang="en-US" sz="2800">
                  <a:solidFill>
                    <a:srgbClr val="0000FF"/>
                  </a:solidFill>
                </a:rPr>
                <a:t>自由</a:t>
              </a:r>
              <a:r>
                <a:rPr lang="zh-CN" altLang="en-US" sz="2800">
                  <a:solidFill>
                    <a:srgbClr val="FF0000"/>
                  </a:solidFill>
                </a:rPr>
                <a:t>电荷有关）</a:t>
              </a:r>
            </a:p>
          </p:txBody>
        </p:sp>
        <p:graphicFrame>
          <p:nvGraphicFramePr>
            <p:cNvPr id="27718" name="Object 6">
              <a:extLst>
                <a:ext uri="{FF2B5EF4-FFF2-40B4-BE49-F238E27FC236}">
                  <a16:creationId xmlns:a16="http://schemas.microsoft.com/office/drawing/2014/main" id="{24EF04D9-5436-4931-B74F-69A5BFD353BC}"/>
                </a:ext>
              </a:extLst>
            </p:cNvPr>
            <p:cNvGraphicFramePr>
              <a:graphicFrameLocks noChangeAspect="1"/>
            </p:cNvGraphicFramePr>
            <p:nvPr/>
          </p:nvGraphicFramePr>
          <p:xfrm>
            <a:off x="2608" y="1570"/>
            <a:ext cx="247" cy="304"/>
          </p:xfrm>
          <a:graphic>
            <a:graphicData uri="http://schemas.openxmlformats.org/presentationml/2006/ole">
              <mc:AlternateContent xmlns:mc="http://schemas.openxmlformats.org/markup-compatibility/2006">
                <mc:Choice xmlns:v="urn:schemas-microsoft-com:vml" Requires="v">
                  <p:oleObj spid="_x0000_s27730" name="公式" r:id="rId5" imgW="123713" imgH="162037" progId="Equation.3">
                    <p:embed/>
                  </p:oleObj>
                </mc:Choice>
                <mc:Fallback>
                  <p:oleObj name="公式" r:id="rId5" imgW="123713" imgH="162037" progId="Equation.3">
                    <p:embed/>
                    <p:pic>
                      <p:nvPicPr>
                        <p:cNvPr id="0" name="Object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608" y="1570"/>
                          <a:ext cx="247" cy="30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pSp>
      <p:grpSp>
        <p:nvGrpSpPr>
          <p:cNvPr id="63495" name="Group 7">
            <a:extLst>
              <a:ext uri="{FF2B5EF4-FFF2-40B4-BE49-F238E27FC236}">
                <a16:creationId xmlns:a16="http://schemas.microsoft.com/office/drawing/2014/main" id="{579B68B5-CA05-4112-944B-86EDCF785B3F}"/>
              </a:ext>
            </a:extLst>
          </p:cNvPr>
          <p:cNvGrpSpPr>
            <a:grpSpLocks/>
          </p:cNvGrpSpPr>
          <p:nvPr/>
        </p:nvGrpSpPr>
        <p:grpSpPr bwMode="auto">
          <a:xfrm>
            <a:off x="412750" y="404813"/>
            <a:ext cx="2646363" cy="3500437"/>
            <a:chOff x="177" y="547"/>
            <a:chExt cx="1667" cy="2205"/>
          </a:xfrm>
        </p:grpSpPr>
        <p:grpSp>
          <p:nvGrpSpPr>
            <p:cNvPr id="27690" name="Group 8">
              <a:extLst>
                <a:ext uri="{FF2B5EF4-FFF2-40B4-BE49-F238E27FC236}">
                  <a16:creationId xmlns:a16="http://schemas.microsoft.com/office/drawing/2014/main" id="{9614E6F1-E443-409F-B753-E42D93D0793A}"/>
                </a:ext>
              </a:extLst>
            </p:cNvPr>
            <p:cNvGrpSpPr>
              <a:grpSpLocks/>
            </p:cNvGrpSpPr>
            <p:nvPr/>
          </p:nvGrpSpPr>
          <p:grpSpPr bwMode="auto">
            <a:xfrm>
              <a:off x="177" y="547"/>
              <a:ext cx="1565" cy="2141"/>
              <a:chOff x="513" y="547"/>
              <a:chExt cx="1565" cy="2141"/>
            </a:xfrm>
          </p:grpSpPr>
          <p:sp>
            <p:nvSpPr>
              <p:cNvPr id="27693" name="Rectangle 9">
                <a:extLst>
                  <a:ext uri="{FF2B5EF4-FFF2-40B4-BE49-F238E27FC236}">
                    <a16:creationId xmlns:a16="http://schemas.microsoft.com/office/drawing/2014/main" id="{19275AB6-8506-43FB-B645-66EF6E52E305}"/>
                  </a:ext>
                </a:extLst>
              </p:cNvPr>
              <p:cNvSpPr>
                <a:spLocks noChangeArrowheads="1"/>
              </p:cNvSpPr>
              <p:nvPr/>
            </p:nvSpPr>
            <p:spPr bwMode="auto">
              <a:xfrm>
                <a:off x="816" y="864"/>
                <a:ext cx="48" cy="1824"/>
              </a:xfrm>
              <a:prstGeom prst="rect">
                <a:avLst/>
              </a:prstGeom>
              <a:solidFill>
                <a:srgbClr val="FFCC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endParaRPr lang="zh-CN" altLang="en-US"/>
              </a:p>
            </p:txBody>
          </p:sp>
          <p:sp>
            <p:nvSpPr>
              <p:cNvPr id="27694" name="Rectangle 10">
                <a:extLst>
                  <a:ext uri="{FF2B5EF4-FFF2-40B4-BE49-F238E27FC236}">
                    <a16:creationId xmlns:a16="http://schemas.microsoft.com/office/drawing/2014/main" id="{EB20F7C4-6406-454F-87BD-212D8D345C83}"/>
                  </a:ext>
                </a:extLst>
              </p:cNvPr>
              <p:cNvSpPr>
                <a:spLocks noChangeArrowheads="1"/>
              </p:cNvSpPr>
              <p:nvPr/>
            </p:nvSpPr>
            <p:spPr bwMode="auto">
              <a:xfrm>
                <a:off x="1728" y="864"/>
                <a:ext cx="48" cy="1824"/>
              </a:xfrm>
              <a:prstGeom prst="rect">
                <a:avLst/>
              </a:prstGeom>
              <a:solidFill>
                <a:srgbClr val="FFCC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endParaRPr lang="zh-CN" altLang="en-US"/>
              </a:p>
            </p:txBody>
          </p:sp>
          <p:sp>
            <p:nvSpPr>
              <p:cNvPr id="27695" name="Rectangle 11" descr="浅色上对角线">
                <a:extLst>
                  <a:ext uri="{FF2B5EF4-FFF2-40B4-BE49-F238E27FC236}">
                    <a16:creationId xmlns:a16="http://schemas.microsoft.com/office/drawing/2014/main" id="{80440388-D14B-48F0-8596-540A93C9C8BE}"/>
                  </a:ext>
                </a:extLst>
              </p:cNvPr>
              <p:cNvSpPr>
                <a:spLocks noChangeArrowheads="1"/>
              </p:cNvSpPr>
              <p:nvPr/>
            </p:nvSpPr>
            <p:spPr bwMode="auto">
              <a:xfrm>
                <a:off x="864" y="864"/>
                <a:ext cx="432" cy="1824"/>
              </a:xfrm>
              <a:prstGeom prst="rect">
                <a:avLst/>
              </a:prstGeom>
              <a:blipFill dpi="0" rotWithShape="0">
                <a:blip r:embed="rId7"/>
                <a:srcRect/>
                <a:tile tx="0" ty="0" sx="100000" sy="100000" flip="none" algn="tl"/>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endParaRPr lang="zh-CN" altLang="en-US"/>
              </a:p>
            </p:txBody>
          </p:sp>
          <p:sp>
            <p:nvSpPr>
              <p:cNvPr id="27696" name="Rectangle 12" descr="浅色下对角线">
                <a:extLst>
                  <a:ext uri="{FF2B5EF4-FFF2-40B4-BE49-F238E27FC236}">
                    <a16:creationId xmlns:a16="http://schemas.microsoft.com/office/drawing/2014/main" id="{477D5D34-01DF-484F-ACB6-EA1EFAB14B3D}"/>
                  </a:ext>
                </a:extLst>
              </p:cNvPr>
              <p:cNvSpPr>
                <a:spLocks noChangeArrowheads="1"/>
              </p:cNvSpPr>
              <p:nvPr/>
            </p:nvSpPr>
            <p:spPr bwMode="auto">
              <a:xfrm>
                <a:off x="1296" y="864"/>
                <a:ext cx="432" cy="1824"/>
              </a:xfrm>
              <a:prstGeom prst="rect">
                <a:avLst/>
              </a:prstGeom>
              <a:blipFill dpi="0" rotWithShape="0">
                <a:blip r:embed="rId8"/>
                <a:srcRect/>
                <a:tile tx="0" ty="0" sx="100000" sy="100000" flip="none" algn="tl"/>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endParaRPr lang="zh-CN" altLang="en-US"/>
              </a:p>
            </p:txBody>
          </p:sp>
          <p:sp>
            <p:nvSpPr>
              <p:cNvPr id="27697" name="Text Box 13">
                <a:extLst>
                  <a:ext uri="{FF2B5EF4-FFF2-40B4-BE49-F238E27FC236}">
                    <a16:creationId xmlns:a16="http://schemas.microsoft.com/office/drawing/2014/main" id="{B3540F8E-7E52-470A-851A-E194BE4446F3}"/>
                  </a:ext>
                </a:extLst>
              </p:cNvPr>
              <p:cNvSpPr txBox="1">
                <a:spLocks noChangeArrowheads="1"/>
              </p:cNvSpPr>
              <p:nvPr/>
            </p:nvSpPr>
            <p:spPr bwMode="auto">
              <a:xfrm>
                <a:off x="595" y="547"/>
                <a:ext cx="379"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r>
                  <a:rPr lang="en-US" altLang="zh-CN" sz="2800"/>
                  <a:t>+</a:t>
                </a:r>
                <a:r>
                  <a:rPr lang="en-US" altLang="zh-CN" sz="2800" i="1">
                    <a:sym typeface="Symbol" panose="05050102010706020507" pitchFamily="18" charset="2"/>
                  </a:rPr>
                  <a:t></a:t>
                </a:r>
              </a:p>
            </p:txBody>
          </p:sp>
          <p:sp>
            <p:nvSpPr>
              <p:cNvPr id="27698" name="Text Box 14">
                <a:extLst>
                  <a:ext uri="{FF2B5EF4-FFF2-40B4-BE49-F238E27FC236}">
                    <a16:creationId xmlns:a16="http://schemas.microsoft.com/office/drawing/2014/main" id="{30391187-4853-4562-91D3-11315CB966B7}"/>
                  </a:ext>
                </a:extLst>
              </p:cNvPr>
              <p:cNvSpPr txBox="1">
                <a:spLocks noChangeArrowheads="1"/>
              </p:cNvSpPr>
              <p:nvPr/>
            </p:nvSpPr>
            <p:spPr bwMode="auto">
              <a:xfrm>
                <a:off x="1518" y="547"/>
                <a:ext cx="402"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r>
                  <a:rPr lang="en-US" altLang="zh-CN" sz="2800"/>
                  <a:t>-</a:t>
                </a:r>
                <a:r>
                  <a:rPr lang="en-US" altLang="zh-CN" sz="2800" i="1">
                    <a:sym typeface="Symbol" panose="05050102010706020507" pitchFamily="18" charset="2"/>
                  </a:rPr>
                  <a:t></a:t>
                </a:r>
              </a:p>
            </p:txBody>
          </p:sp>
          <p:sp>
            <p:nvSpPr>
              <p:cNvPr id="27699" name="Rectangle 15">
                <a:extLst>
                  <a:ext uri="{FF2B5EF4-FFF2-40B4-BE49-F238E27FC236}">
                    <a16:creationId xmlns:a16="http://schemas.microsoft.com/office/drawing/2014/main" id="{4783C988-DB5B-42FC-8668-C82B469C1B68}"/>
                  </a:ext>
                </a:extLst>
              </p:cNvPr>
              <p:cNvSpPr>
                <a:spLocks noChangeArrowheads="1"/>
              </p:cNvSpPr>
              <p:nvPr/>
            </p:nvSpPr>
            <p:spPr bwMode="auto">
              <a:xfrm>
                <a:off x="960" y="1392"/>
                <a:ext cx="288" cy="288"/>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endParaRPr lang="zh-CN" altLang="en-US"/>
              </a:p>
            </p:txBody>
          </p:sp>
          <p:sp>
            <p:nvSpPr>
              <p:cNvPr id="27700" name="Text Box 16">
                <a:extLst>
                  <a:ext uri="{FF2B5EF4-FFF2-40B4-BE49-F238E27FC236}">
                    <a16:creationId xmlns:a16="http://schemas.microsoft.com/office/drawing/2014/main" id="{5535264A-A02A-464A-97CA-EA334EE2E23D}"/>
                  </a:ext>
                </a:extLst>
              </p:cNvPr>
              <p:cNvSpPr txBox="1">
                <a:spLocks noChangeArrowheads="1"/>
              </p:cNvSpPr>
              <p:nvPr/>
            </p:nvSpPr>
            <p:spPr bwMode="auto">
              <a:xfrm>
                <a:off x="922" y="1330"/>
                <a:ext cx="357" cy="32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r>
                  <a:rPr lang="en-US" altLang="zh-CN" sz="2800" i="1">
                    <a:sym typeface="Symbol" panose="05050102010706020507" pitchFamily="18" charset="2"/>
                  </a:rPr>
                  <a:t></a:t>
                </a:r>
                <a:r>
                  <a:rPr lang="en-US" altLang="zh-CN" sz="2800" baseline="-25000">
                    <a:sym typeface="Symbol" panose="05050102010706020507" pitchFamily="18" charset="2"/>
                  </a:rPr>
                  <a:t>r1</a:t>
                </a:r>
              </a:p>
            </p:txBody>
          </p:sp>
          <p:sp>
            <p:nvSpPr>
              <p:cNvPr id="27701" name="Rectangle 17">
                <a:extLst>
                  <a:ext uri="{FF2B5EF4-FFF2-40B4-BE49-F238E27FC236}">
                    <a16:creationId xmlns:a16="http://schemas.microsoft.com/office/drawing/2014/main" id="{2BFBDDD8-2372-4CC3-BD77-31F9B80427E4}"/>
                  </a:ext>
                </a:extLst>
              </p:cNvPr>
              <p:cNvSpPr>
                <a:spLocks noChangeArrowheads="1"/>
              </p:cNvSpPr>
              <p:nvPr/>
            </p:nvSpPr>
            <p:spPr bwMode="auto">
              <a:xfrm>
                <a:off x="1392" y="1392"/>
                <a:ext cx="288" cy="288"/>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endParaRPr lang="zh-CN" altLang="en-US"/>
              </a:p>
            </p:txBody>
          </p:sp>
          <p:sp>
            <p:nvSpPr>
              <p:cNvPr id="27702" name="Text Box 18">
                <a:extLst>
                  <a:ext uri="{FF2B5EF4-FFF2-40B4-BE49-F238E27FC236}">
                    <a16:creationId xmlns:a16="http://schemas.microsoft.com/office/drawing/2014/main" id="{C9169B2E-29BA-484E-A756-3936E6F4D503}"/>
                  </a:ext>
                </a:extLst>
              </p:cNvPr>
              <p:cNvSpPr txBox="1">
                <a:spLocks noChangeArrowheads="1"/>
              </p:cNvSpPr>
              <p:nvPr/>
            </p:nvSpPr>
            <p:spPr bwMode="auto">
              <a:xfrm>
                <a:off x="1354" y="1326"/>
                <a:ext cx="357" cy="32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r>
                  <a:rPr lang="en-US" altLang="zh-CN" sz="2800" i="1">
                    <a:sym typeface="Symbol" panose="05050102010706020507" pitchFamily="18" charset="2"/>
                  </a:rPr>
                  <a:t></a:t>
                </a:r>
                <a:r>
                  <a:rPr lang="en-US" altLang="zh-CN" sz="2800" baseline="-25000">
                    <a:sym typeface="Symbol" panose="05050102010706020507" pitchFamily="18" charset="2"/>
                  </a:rPr>
                  <a:t>r2</a:t>
                </a:r>
              </a:p>
            </p:txBody>
          </p:sp>
          <p:sp>
            <p:nvSpPr>
              <p:cNvPr id="27703" name="Rectangle 19">
                <a:extLst>
                  <a:ext uri="{FF2B5EF4-FFF2-40B4-BE49-F238E27FC236}">
                    <a16:creationId xmlns:a16="http://schemas.microsoft.com/office/drawing/2014/main" id="{960497C9-4E7D-4267-A0DE-5B95CD24FB27}"/>
                  </a:ext>
                </a:extLst>
              </p:cNvPr>
              <p:cNvSpPr>
                <a:spLocks noChangeArrowheads="1"/>
              </p:cNvSpPr>
              <p:nvPr/>
            </p:nvSpPr>
            <p:spPr bwMode="auto">
              <a:xfrm>
                <a:off x="838" y="1920"/>
                <a:ext cx="240" cy="192"/>
              </a:xfrm>
              <a:prstGeom prst="rect">
                <a:avLst/>
              </a:prstGeom>
              <a:noFill/>
              <a:ln w="127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endParaRPr lang="zh-CN" altLang="en-US"/>
              </a:p>
            </p:txBody>
          </p:sp>
          <p:sp>
            <p:nvSpPr>
              <p:cNvPr id="27704" name="Line 20">
                <a:extLst>
                  <a:ext uri="{FF2B5EF4-FFF2-40B4-BE49-F238E27FC236}">
                    <a16:creationId xmlns:a16="http://schemas.microsoft.com/office/drawing/2014/main" id="{456EEAA6-69C5-4064-9FAC-1C0E865208C4}"/>
                  </a:ext>
                </a:extLst>
              </p:cNvPr>
              <p:cNvSpPr>
                <a:spLocks noChangeShapeType="1"/>
              </p:cNvSpPr>
              <p:nvPr/>
            </p:nvSpPr>
            <p:spPr bwMode="auto">
              <a:xfrm>
                <a:off x="1078" y="2016"/>
                <a:ext cx="192" cy="0"/>
              </a:xfrm>
              <a:prstGeom prst="line">
                <a:avLst/>
              </a:prstGeom>
              <a:noFill/>
              <a:ln w="9525">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27705" name="Rectangle 21">
                <a:extLst>
                  <a:ext uri="{FF2B5EF4-FFF2-40B4-BE49-F238E27FC236}">
                    <a16:creationId xmlns:a16="http://schemas.microsoft.com/office/drawing/2014/main" id="{2091FE2B-9312-47E2-9E47-1E75A7848417}"/>
                  </a:ext>
                </a:extLst>
              </p:cNvPr>
              <p:cNvSpPr>
                <a:spLocks noChangeArrowheads="1"/>
              </p:cNvSpPr>
              <p:nvPr/>
            </p:nvSpPr>
            <p:spPr bwMode="auto">
              <a:xfrm>
                <a:off x="1521" y="2208"/>
                <a:ext cx="240" cy="24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endParaRPr lang="zh-CN" altLang="en-US"/>
              </a:p>
            </p:txBody>
          </p:sp>
          <p:sp>
            <p:nvSpPr>
              <p:cNvPr id="27706" name="Line 22">
                <a:extLst>
                  <a:ext uri="{FF2B5EF4-FFF2-40B4-BE49-F238E27FC236}">
                    <a16:creationId xmlns:a16="http://schemas.microsoft.com/office/drawing/2014/main" id="{446766AC-0FB9-408A-87F8-E3815922E74B}"/>
                  </a:ext>
                </a:extLst>
              </p:cNvPr>
              <p:cNvSpPr>
                <a:spLocks noChangeShapeType="1"/>
              </p:cNvSpPr>
              <p:nvPr/>
            </p:nvSpPr>
            <p:spPr bwMode="auto">
              <a:xfrm flipH="1">
                <a:off x="1370" y="2304"/>
                <a:ext cx="144" cy="0"/>
              </a:xfrm>
              <a:prstGeom prst="line">
                <a:avLst/>
              </a:prstGeom>
              <a:noFill/>
              <a:ln w="9525">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27707" name="Line 23">
                <a:extLst>
                  <a:ext uri="{FF2B5EF4-FFF2-40B4-BE49-F238E27FC236}">
                    <a16:creationId xmlns:a16="http://schemas.microsoft.com/office/drawing/2014/main" id="{6FE37930-5973-4C78-965F-7ACF1BB5AB1E}"/>
                  </a:ext>
                </a:extLst>
              </p:cNvPr>
              <p:cNvSpPr>
                <a:spLocks noChangeShapeType="1"/>
              </p:cNvSpPr>
              <p:nvPr/>
            </p:nvSpPr>
            <p:spPr bwMode="auto">
              <a:xfrm>
                <a:off x="960" y="1200"/>
                <a:ext cx="240" cy="0"/>
              </a:xfrm>
              <a:prstGeom prst="line">
                <a:avLst/>
              </a:prstGeom>
              <a:noFill/>
              <a:ln w="28575">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27708" name="Line 24">
                <a:extLst>
                  <a:ext uri="{FF2B5EF4-FFF2-40B4-BE49-F238E27FC236}">
                    <a16:creationId xmlns:a16="http://schemas.microsoft.com/office/drawing/2014/main" id="{4DC34F92-F521-464B-B85D-6BEB9CF499E1}"/>
                  </a:ext>
                </a:extLst>
              </p:cNvPr>
              <p:cNvSpPr>
                <a:spLocks noChangeShapeType="1"/>
              </p:cNvSpPr>
              <p:nvPr/>
            </p:nvSpPr>
            <p:spPr bwMode="auto">
              <a:xfrm>
                <a:off x="1392" y="1200"/>
                <a:ext cx="192" cy="0"/>
              </a:xfrm>
              <a:prstGeom prst="line">
                <a:avLst/>
              </a:prstGeom>
              <a:noFill/>
              <a:ln w="28575">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graphicFrame>
            <p:nvGraphicFramePr>
              <p:cNvPr id="27709" name="Object 25">
                <a:extLst>
                  <a:ext uri="{FF2B5EF4-FFF2-40B4-BE49-F238E27FC236}">
                    <a16:creationId xmlns:a16="http://schemas.microsoft.com/office/drawing/2014/main" id="{7A38E85B-9827-4BAD-AD86-2BB63825E6E6}"/>
                  </a:ext>
                </a:extLst>
              </p:cNvPr>
              <p:cNvGraphicFramePr>
                <a:graphicFrameLocks noChangeAspect="1"/>
              </p:cNvGraphicFramePr>
              <p:nvPr/>
            </p:nvGraphicFramePr>
            <p:xfrm>
              <a:off x="945" y="864"/>
              <a:ext cx="266" cy="316"/>
            </p:xfrm>
            <a:graphic>
              <a:graphicData uri="http://schemas.openxmlformats.org/presentationml/2006/ole">
                <mc:AlternateContent xmlns:mc="http://schemas.openxmlformats.org/markup-compatibility/2006">
                  <mc:Choice xmlns:v="urn:schemas-microsoft-com:vml" Requires="v">
                    <p:oleObj spid="_x0000_s27731" name="公式" r:id="rId9" imgW="162037" imgH="200025" progId="Equation.3">
                      <p:embed/>
                    </p:oleObj>
                  </mc:Choice>
                  <mc:Fallback>
                    <p:oleObj name="公式" r:id="rId9" imgW="162037" imgH="200025" progId="Equation.3">
                      <p:embed/>
                      <p:pic>
                        <p:nvPicPr>
                          <p:cNvPr id="0" name="Object 25"/>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945" y="864"/>
                            <a:ext cx="266" cy="31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27710" name="Object 26">
                <a:extLst>
                  <a:ext uri="{FF2B5EF4-FFF2-40B4-BE49-F238E27FC236}">
                    <a16:creationId xmlns:a16="http://schemas.microsoft.com/office/drawing/2014/main" id="{2DD6877D-BE99-467B-9969-81614CC997CC}"/>
                  </a:ext>
                </a:extLst>
              </p:cNvPr>
              <p:cNvGraphicFramePr>
                <a:graphicFrameLocks noChangeAspect="1"/>
              </p:cNvGraphicFramePr>
              <p:nvPr/>
            </p:nvGraphicFramePr>
            <p:xfrm>
              <a:off x="1392" y="864"/>
              <a:ext cx="283" cy="316"/>
            </p:xfrm>
            <a:graphic>
              <a:graphicData uri="http://schemas.openxmlformats.org/presentationml/2006/ole">
                <mc:AlternateContent xmlns:mc="http://schemas.openxmlformats.org/markup-compatibility/2006">
                  <mc:Choice xmlns:v="urn:schemas-microsoft-com:vml" Requires="v">
                    <p:oleObj spid="_x0000_s27732" name="公式" r:id="rId11" imgW="180863" imgH="200025" progId="Equation.3">
                      <p:embed/>
                    </p:oleObj>
                  </mc:Choice>
                  <mc:Fallback>
                    <p:oleObj name="公式" r:id="rId11" imgW="180863" imgH="200025" progId="Equation.3">
                      <p:embed/>
                      <p:pic>
                        <p:nvPicPr>
                          <p:cNvPr id="0" name="Object 26"/>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392" y="864"/>
                            <a:ext cx="283" cy="31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27711" name="Text Box 27">
                <a:extLst>
                  <a:ext uri="{FF2B5EF4-FFF2-40B4-BE49-F238E27FC236}">
                    <a16:creationId xmlns:a16="http://schemas.microsoft.com/office/drawing/2014/main" id="{90473BE7-D94E-431D-9B53-29FAA4D317BA}"/>
                  </a:ext>
                </a:extLst>
              </p:cNvPr>
              <p:cNvSpPr txBox="1">
                <a:spLocks noChangeArrowheads="1"/>
              </p:cNvSpPr>
              <p:nvPr/>
            </p:nvSpPr>
            <p:spPr bwMode="auto">
              <a:xfrm>
                <a:off x="1207" y="2240"/>
                <a:ext cx="378"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r>
                  <a:rPr lang="en-US" altLang="zh-CN" sz="2800">
                    <a:sym typeface="Symbol" panose="05050102010706020507" pitchFamily="18" charset="2"/>
                  </a:rPr>
                  <a:t>S</a:t>
                </a:r>
                <a:endParaRPr lang="en-US" altLang="zh-CN" sz="2800"/>
              </a:p>
            </p:txBody>
          </p:sp>
          <p:sp>
            <p:nvSpPr>
              <p:cNvPr id="27712" name="Text Box 28">
                <a:extLst>
                  <a:ext uri="{FF2B5EF4-FFF2-40B4-BE49-F238E27FC236}">
                    <a16:creationId xmlns:a16="http://schemas.microsoft.com/office/drawing/2014/main" id="{4502E0F3-EF30-4F65-848A-BEAC6334F7B8}"/>
                  </a:ext>
                </a:extLst>
              </p:cNvPr>
              <p:cNvSpPr txBox="1">
                <a:spLocks noChangeArrowheads="1"/>
              </p:cNvSpPr>
              <p:nvPr/>
            </p:nvSpPr>
            <p:spPr bwMode="auto">
              <a:xfrm>
                <a:off x="982" y="1930"/>
                <a:ext cx="378"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r>
                  <a:rPr lang="en-US" altLang="zh-CN" sz="2800">
                    <a:sym typeface="Symbol" panose="05050102010706020507" pitchFamily="18" charset="2"/>
                  </a:rPr>
                  <a:t>S</a:t>
                </a:r>
                <a:endParaRPr lang="en-US" altLang="zh-CN" sz="2800"/>
              </a:p>
            </p:txBody>
          </p:sp>
          <p:sp>
            <p:nvSpPr>
              <p:cNvPr id="27713" name="Text Box 29">
                <a:extLst>
                  <a:ext uri="{FF2B5EF4-FFF2-40B4-BE49-F238E27FC236}">
                    <a16:creationId xmlns:a16="http://schemas.microsoft.com/office/drawing/2014/main" id="{D0EABCC7-0470-49BD-BA4A-C5C7312CB038}"/>
                  </a:ext>
                </a:extLst>
              </p:cNvPr>
              <p:cNvSpPr txBox="1">
                <a:spLocks noChangeArrowheads="1"/>
              </p:cNvSpPr>
              <p:nvPr/>
            </p:nvSpPr>
            <p:spPr bwMode="auto">
              <a:xfrm>
                <a:off x="1761" y="2189"/>
                <a:ext cx="317"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r>
                  <a:rPr lang="en-US" altLang="zh-CN" sz="2800"/>
                  <a:t>S</a:t>
                </a:r>
                <a:r>
                  <a:rPr lang="en-US" altLang="zh-CN" sz="2800" baseline="-25000"/>
                  <a:t>2</a:t>
                </a:r>
                <a:endParaRPr lang="en-US" altLang="zh-CN" sz="2800"/>
              </a:p>
            </p:txBody>
          </p:sp>
          <p:sp>
            <p:nvSpPr>
              <p:cNvPr id="27714" name="Text Box 30">
                <a:extLst>
                  <a:ext uri="{FF2B5EF4-FFF2-40B4-BE49-F238E27FC236}">
                    <a16:creationId xmlns:a16="http://schemas.microsoft.com/office/drawing/2014/main" id="{85506998-6814-4988-9936-ACBD16FCDD19}"/>
                  </a:ext>
                </a:extLst>
              </p:cNvPr>
              <p:cNvSpPr txBox="1">
                <a:spLocks noChangeArrowheads="1"/>
              </p:cNvSpPr>
              <p:nvPr/>
            </p:nvSpPr>
            <p:spPr bwMode="auto">
              <a:xfrm>
                <a:off x="513" y="1853"/>
                <a:ext cx="317"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r>
                  <a:rPr lang="en-US" altLang="zh-CN" sz="2800"/>
                  <a:t>S</a:t>
                </a:r>
                <a:r>
                  <a:rPr lang="en-US" altLang="zh-CN" sz="2800" baseline="-25000"/>
                  <a:t>1</a:t>
                </a:r>
                <a:endParaRPr lang="en-US" altLang="zh-CN" sz="2800"/>
              </a:p>
            </p:txBody>
          </p:sp>
          <p:graphicFrame>
            <p:nvGraphicFramePr>
              <p:cNvPr id="27715" name="Object 31">
                <a:extLst>
                  <a:ext uri="{FF2B5EF4-FFF2-40B4-BE49-F238E27FC236}">
                    <a16:creationId xmlns:a16="http://schemas.microsoft.com/office/drawing/2014/main" id="{F45E461D-902B-4F07-A994-06AA60A4DCB2}"/>
                  </a:ext>
                </a:extLst>
              </p:cNvPr>
              <p:cNvGraphicFramePr>
                <a:graphicFrameLocks noChangeAspect="1"/>
              </p:cNvGraphicFramePr>
              <p:nvPr/>
            </p:nvGraphicFramePr>
            <p:xfrm>
              <a:off x="1318" y="2016"/>
              <a:ext cx="197" cy="240"/>
            </p:xfrm>
            <a:graphic>
              <a:graphicData uri="http://schemas.openxmlformats.org/presentationml/2006/ole">
                <mc:AlternateContent xmlns:mc="http://schemas.openxmlformats.org/markup-compatibility/2006">
                  <mc:Choice xmlns:v="urn:schemas-microsoft-com:vml" Requires="v">
                    <p:oleObj spid="_x0000_s27733" name="公式" r:id="rId13" imgW="142875" imgH="180863" progId="Equation.3">
                      <p:embed/>
                    </p:oleObj>
                  </mc:Choice>
                  <mc:Fallback>
                    <p:oleObj name="公式" r:id="rId13" imgW="142875" imgH="180863" progId="Equation.3">
                      <p:embed/>
                      <p:pic>
                        <p:nvPicPr>
                          <p:cNvPr id="0" name="Object 31"/>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318" y="2016"/>
                            <a:ext cx="197" cy="24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27716" name="Object 32">
                <a:extLst>
                  <a:ext uri="{FF2B5EF4-FFF2-40B4-BE49-F238E27FC236}">
                    <a16:creationId xmlns:a16="http://schemas.microsoft.com/office/drawing/2014/main" id="{B86CFB6C-0B21-4DAD-AE7C-AFF763A002AE}"/>
                  </a:ext>
                </a:extLst>
              </p:cNvPr>
              <p:cNvGraphicFramePr>
                <a:graphicFrameLocks noChangeAspect="1"/>
              </p:cNvGraphicFramePr>
              <p:nvPr/>
            </p:nvGraphicFramePr>
            <p:xfrm>
              <a:off x="1056" y="1776"/>
              <a:ext cx="183" cy="240"/>
            </p:xfrm>
            <a:graphic>
              <a:graphicData uri="http://schemas.openxmlformats.org/presentationml/2006/ole">
                <mc:AlternateContent xmlns:mc="http://schemas.openxmlformats.org/markup-compatibility/2006">
                  <mc:Choice xmlns:v="urn:schemas-microsoft-com:vml" Requires="v">
                    <p:oleObj spid="_x0000_s27734" name="公式" r:id="rId15" imgW="123713" imgH="180863" progId="Equation.3">
                      <p:embed/>
                    </p:oleObj>
                  </mc:Choice>
                  <mc:Fallback>
                    <p:oleObj name="公式" r:id="rId15" imgW="123713" imgH="180863" progId="Equation.3">
                      <p:embed/>
                      <p:pic>
                        <p:nvPicPr>
                          <p:cNvPr id="0" name="Object 32"/>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1056" y="1776"/>
                            <a:ext cx="183" cy="24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pSp>
        <p:sp>
          <p:nvSpPr>
            <p:cNvPr id="27691" name="Line 33">
              <a:extLst>
                <a:ext uri="{FF2B5EF4-FFF2-40B4-BE49-F238E27FC236}">
                  <a16:creationId xmlns:a16="http://schemas.microsoft.com/office/drawing/2014/main" id="{06BBEB6C-6014-4326-A430-61F586297871}"/>
                </a:ext>
              </a:extLst>
            </p:cNvPr>
            <p:cNvSpPr>
              <a:spLocks noChangeShapeType="1"/>
            </p:cNvSpPr>
            <p:nvPr/>
          </p:nvSpPr>
          <p:spPr bwMode="auto">
            <a:xfrm>
              <a:off x="532" y="2681"/>
              <a:ext cx="1248"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27692" name="Text Box 34">
              <a:extLst>
                <a:ext uri="{FF2B5EF4-FFF2-40B4-BE49-F238E27FC236}">
                  <a16:creationId xmlns:a16="http://schemas.microsoft.com/office/drawing/2014/main" id="{9EB2B1A1-8843-4949-8E35-30E41B7C4657}"/>
                </a:ext>
              </a:extLst>
            </p:cNvPr>
            <p:cNvSpPr txBox="1">
              <a:spLocks noChangeArrowheads="1"/>
            </p:cNvSpPr>
            <p:nvPr/>
          </p:nvSpPr>
          <p:spPr bwMode="auto">
            <a:xfrm>
              <a:off x="1616" y="2425"/>
              <a:ext cx="228"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r>
                <a:rPr lang="en-US" altLang="zh-CN" sz="2800" i="1"/>
                <a:t>x</a:t>
              </a:r>
              <a:endParaRPr lang="en-US" altLang="zh-CN" sz="2800"/>
            </a:p>
          </p:txBody>
        </p:sp>
      </p:grpSp>
      <p:grpSp>
        <p:nvGrpSpPr>
          <p:cNvPr id="63523" name="Group 35">
            <a:extLst>
              <a:ext uri="{FF2B5EF4-FFF2-40B4-BE49-F238E27FC236}">
                <a16:creationId xmlns:a16="http://schemas.microsoft.com/office/drawing/2014/main" id="{8A9DF8D6-1D81-4598-B248-AA8EC1164C1B}"/>
              </a:ext>
            </a:extLst>
          </p:cNvPr>
          <p:cNvGrpSpPr>
            <a:grpSpLocks/>
          </p:cNvGrpSpPr>
          <p:nvPr/>
        </p:nvGrpSpPr>
        <p:grpSpPr bwMode="auto">
          <a:xfrm>
            <a:off x="1190625" y="3933825"/>
            <a:ext cx="4533900" cy="1277938"/>
            <a:chOff x="2328" y="1632"/>
            <a:chExt cx="2856" cy="805"/>
          </a:xfrm>
        </p:grpSpPr>
        <p:graphicFrame>
          <p:nvGraphicFramePr>
            <p:cNvPr id="27688" name="Object 36">
              <a:extLst>
                <a:ext uri="{FF2B5EF4-FFF2-40B4-BE49-F238E27FC236}">
                  <a16:creationId xmlns:a16="http://schemas.microsoft.com/office/drawing/2014/main" id="{0CCB83AF-993C-47B0-9076-9B0D4AA453FD}"/>
                </a:ext>
              </a:extLst>
            </p:cNvPr>
            <p:cNvGraphicFramePr>
              <a:graphicFrameLocks noChangeAspect="1"/>
            </p:cNvGraphicFramePr>
            <p:nvPr/>
          </p:nvGraphicFramePr>
          <p:xfrm>
            <a:off x="2328" y="1632"/>
            <a:ext cx="2856" cy="805"/>
          </p:xfrm>
          <a:graphic>
            <a:graphicData uri="http://schemas.openxmlformats.org/presentationml/2006/ole">
              <mc:AlternateContent xmlns:mc="http://schemas.openxmlformats.org/markup-compatibility/2006">
                <mc:Choice xmlns:v="urn:schemas-microsoft-com:vml" Requires="v">
                  <p:oleObj spid="_x0000_s27735" name="公式" r:id="rId17" imgW="1752600" imgH="495300" progId="Equation.3">
                    <p:embed/>
                  </p:oleObj>
                </mc:Choice>
                <mc:Fallback>
                  <p:oleObj name="公式" r:id="rId17" imgW="1752600" imgH="495300" progId="Equation.3">
                    <p:embed/>
                    <p:pic>
                      <p:nvPicPr>
                        <p:cNvPr id="0" name="Object 36"/>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2328" y="1632"/>
                          <a:ext cx="2856" cy="80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27689" name="Text Box 37">
              <a:extLst>
                <a:ext uri="{FF2B5EF4-FFF2-40B4-BE49-F238E27FC236}">
                  <a16:creationId xmlns:a16="http://schemas.microsoft.com/office/drawing/2014/main" id="{85E05943-4FF3-4C50-8281-B4E7E46CADAC}"/>
                </a:ext>
              </a:extLst>
            </p:cNvPr>
            <p:cNvSpPr txBox="1">
              <a:spLocks noChangeArrowheads="1"/>
            </p:cNvSpPr>
            <p:nvPr/>
          </p:nvSpPr>
          <p:spPr bwMode="auto">
            <a:xfrm>
              <a:off x="4384" y="1662"/>
              <a:ext cx="341"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r>
                <a:rPr lang="zh-CN" altLang="en-US" sz="2800">
                  <a:solidFill>
                    <a:srgbClr val="FF3300"/>
                  </a:solidFill>
                </a:rPr>
                <a:t>即</a:t>
              </a:r>
            </a:p>
          </p:txBody>
        </p:sp>
      </p:grpSp>
      <p:grpSp>
        <p:nvGrpSpPr>
          <p:cNvPr id="63526" name="Group 38">
            <a:extLst>
              <a:ext uri="{FF2B5EF4-FFF2-40B4-BE49-F238E27FC236}">
                <a16:creationId xmlns:a16="http://schemas.microsoft.com/office/drawing/2014/main" id="{8438B9F1-4F6B-43DC-9EA7-8CC6AC1800EE}"/>
              </a:ext>
            </a:extLst>
          </p:cNvPr>
          <p:cNvGrpSpPr>
            <a:grpSpLocks/>
          </p:cNvGrpSpPr>
          <p:nvPr/>
        </p:nvGrpSpPr>
        <p:grpSpPr bwMode="auto">
          <a:xfrm>
            <a:off x="1420813" y="5246688"/>
            <a:ext cx="4303712" cy="1277937"/>
            <a:chOff x="2521" y="2448"/>
            <a:chExt cx="2711" cy="805"/>
          </a:xfrm>
        </p:grpSpPr>
        <p:graphicFrame>
          <p:nvGraphicFramePr>
            <p:cNvPr id="27686" name="Object 39">
              <a:extLst>
                <a:ext uri="{FF2B5EF4-FFF2-40B4-BE49-F238E27FC236}">
                  <a16:creationId xmlns:a16="http://schemas.microsoft.com/office/drawing/2014/main" id="{B255B300-97EE-4A28-90C7-E5B0870B6ABF}"/>
                </a:ext>
              </a:extLst>
            </p:cNvPr>
            <p:cNvGraphicFramePr>
              <a:graphicFrameLocks noChangeAspect="1"/>
            </p:cNvGraphicFramePr>
            <p:nvPr/>
          </p:nvGraphicFramePr>
          <p:xfrm>
            <a:off x="2521" y="2448"/>
            <a:ext cx="2711" cy="805"/>
          </p:xfrm>
          <a:graphic>
            <a:graphicData uri="http://schemas.openxmlformats.org/presentationml/2006/ole">
              <mc:AlternateContent xmlns:mc="http://schemas.openxmlformats.org/markup-compatibility/2006">
                <mc:Choice xmlns:v="urn:schemas-microsoft-com:vml" Requires="v">
                  <p:oleObj spid="_x0000_s27736" name="公式" r:id="rId19" imgW="1663700" imgH="495300" progId="Equation.3">
                    <p:embed/>
                  </p:oleObj>
                </mc:Choice>
                <mc:Fallback>
                  <p:oleObj name="公式" r:id="rId19" imgW="1663700" imgH="495300" progId="Equation.3">
                    <p:embed/>
                    <p:pic>
                      <p:nvPicPr>
                        <p:cNvPr id="0" name="Object 39"/>
                        <p:cNvPicPr>
                          <a:picLocks noChangeAspect="1" noChangeArrowheads="1"/>
                        </p:cNvPicPr>
                        <p:nvPr/>
                      </p:nvPicPr>
                      <p:blipFill>
                        <a:blip r:embed="rId20">
                          <a:extLst>
                            <a:ext uri="{28A0092B-C50C-407E-A947-70E740481C1C}">
                              <a14:useLocalDpi xmlns:a14="http://schemas.microsoft.com/office/drawing/2010/main" val="0"/>
                            </a:ext>
                          </a:extLst>
                        </a:blip>
                        <a:srcRect/>
                        <a:stretch>
                          <a:fillRect/>
                        </a:stretch>
                      </p:blipFill>
                      <p:spPr bwMode="auto">
                        <a:xfrm>
                          <a:off x="2521" y="2448"/>
                          <a:ext cx="2711" cy="80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27687" name="Text Box 40">
              <a:extLst>
                <a:ext uri="{FF2B5EF4-FFF2-40B4-BE49-F238E27FC236}">
                  <a16:creationId xmlns:a16="http://schemas.microsoft.com/office/drawing/2014/main" id="{7A820B7D-12EF-4B5D-A7D3-91A0B42E7CB0}"/>
                </a:ext>
              </a:extLst>
            </p:cNvPr>
            <p:cNvSpPr txBox="1">
              <a:spLocks noChangeArrowheads="1"/>
            </p:cNvSpPr>
            <p:nvPr/>
          </p:nvSpPr>
          <p:spPr bwMode="auto">
            <a:xfrm>
              <a:off x="4432" y="2526"/>
              <a:ext cx="341"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r>
                <a:rPr lang="zh-CN" altLang="en-US" sz="2800">
                  <a:solidFill>
                    <a:srgbClr val="FF3300"/>
                  </a:solidFill>
                </a:rPr>
                <a:t>即</a:t>
              </a:r>
            </a:p>
          </p:txBody>
        </p:sp>
      </p:grpSp>
      <p:grpSp>
        <p:nvGrpSpPr>
          <p:cNvPr id="63529" name="Group 41">
            <a:extLst>
              <a:ext uri="{FF2B5EF4-FFF2-40B4-BE49-F238E27FC236}">
                <a16:creationId xmlns:a16="http://schemas.microsoft.com/office/drawing/2014/main" id="{A57E7314-747E-4CE1-9FE1-B4F1B7FC4B51}"/>
              </a:ext>
            </a:extLst>
          </p:cNvPr>
          <p:cNvGrpSpPr>
            <a:grpSpLocks/>
          </p:cNvGrpSpPr>
          <p:nvPr/>
        </p:nvGrpSpPr>
        <p:grpSpPr bwMode="auto">
          <a:xfrm>
            <a:off x="6356350" y="2205038"/>
            <a:ext cx="2103438" cy="3398837"/>
            <a:chOff x="3778" y="1706"/>
            <a:chExt cx="1325" cy="2141"/>
          </a:xfrm>
        </p:grpSpPr>
        <p:sp>
          <p:nvSpPr>
            <p:cNvPr id="27658" name="Rectangle 42">
              <a:extLst>
                <a:ext uri="{FF2B5EF4-FFF2-40B4-BE49-F238E27FC236}">
                  <a16:creationId xmlns:a16="http://schemas.microsoft.com/office/drawing/2014/main" id="{02329637-9244-4B59-9FEA-8A0EBA2B3D7A}"/>
                </a:ext>
              </a:extLst>
            </p:cNvPr>
            <p:cNvSpPr>
              <a:spLocks noChangeArrowheads="1"/>
            </p:cNvSpPr>
            <p:nvPr/>
          </p:nvSpPr>
          <p:spPr bwMode="auto">
            <a:xfrm>
              <a:off x="3999" y="2023"/>
              <a:ext cx="48" cy="1824"/>
            </a:xfrm>
            <a:prstGeom prst="rect">
              <a:avLst/>
            </a:prstGeom>
            <a:solidFill>
              <a:srgbClr val="FFCC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endParaRPr lang="zh-CN" altLang="en-US"/>
            </a:p>
          </p:txBody>
        </p:sp>
        <p:sp>
          <p:nvSpPr>
            <p:cNvPr id="27659" name="Rectangle 43">
              <a:extLst>
                <a:ext uri="{FF2B5EF4-FFF2-40B4-BE49-F238E27FC236}">
                  <a16:creationId xmlns:a16="http://schemas.microsoft.com/office/drawing/2014/main" id="{94FE41F4-3E2E-4A9B-B759-8DBF62D05F92}"/>
                </a:ext>
              </a:extLst>
            </p:cNvPr>
            <p:cNvSpPr>
              <a:spLocks noChangeArrowheads="1"/>
            </p:cNvSpPr>
            <p:nvPr/>
          </p:nvSpPr>
          <p:spPr bwMode="auto">
            <a:xfrm>
              <a:off x="4911" y="2023"/>
              <a:ext cx="48" cy="1824"/>
            </a:xfrm>
            <a:prstGeom prst="rect">
              <a:avLst/>
            </a:prstGeom>
            <a:solidFill>
              <a:srgbClr val="FFCC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endParaRPr lang="zh-CN" altLang="en-US"/>
            </a:p>
          </p:txBody>
        </p:sp>
        <p:sp>
          <p:nvSpPr>
            <p:cNvPr id="27660" name="Rectangle 44" descr="浅色上对角线">
              <a:extLst>
                <a:ext uri="{FF2B5EF4-FFF2-40B4-BE49-F238E27FC236}">
                  <a16:creationId xmlns:a16="http://schemas.microsoft.com/office/drawing/2014/main" id="{C69A6552-8C53-4692-9C45-BFA65007C76A}"/>
                </a:ext>
              </a:extLst>
            </p:cNvPr>
            <p:cNvSpPr>
              <a:spLocks noChangeArrowheads="1"/>
            </p:cNvSpPr>
            <p:nvPr/>
          </p:nvSpPr>
          <p:spPr bwMode="auto">
            <a:xfrm>
              <a:off x="4047" y="2023"/>
              <a:ext cx="432" cy="1824"/>
            </a:xfrm>
            <a:prstGeom prst="rect">
              <a:avLst/>
            </a:prstGeom>
            <a:blipFill dpi="0" rotWithShape="0">
              <a:blip r:embed="rId7"/>
              <a:srcRect/>
              <a:tile tx="0" ty="0" sx="100000" sy="100000" flip="none" algn="tl"/>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endParaRPr lang="zh-CN" altLang="en-US"/>
            </a:p>
          </p:txBody>
        </p:sp>
        <p:sp>
          <p:nvSpPr>
            <p:cNvPr id="27661" name="Rectangle 45" descr="浅色下对角线">
              <a:extLst>
                <a:ext uri="{FF2B5EF4-FFF2-40B4-BE49-F238E27FC236}">
                  <a16:creationId xmlns:a16="http://schemas.microsoft.com/office/drawing/2014/main" id="{235CF8BE-3F13-4DC1-9845-390B73CCAD46}"/>
                </a:ext>
              </a:extLst>
            </p:cNvPr>
            <p:cNvSpPr>
              <a:spLocks noChangeArrowheads="1"/>
            </p:cNvSpPr>
            <p:nvPr/>
          </p:nvSpPr>
          <p:spPr bwMode="auto">
            <a:xfrm>
              <a:off x="4479" y="2023"/>
              <a:ext cx="432" cy="1824"/>
            </a:xfrm>
            <a:prstGeom prst="rect">
              <a:avLst/>
            </a:prstGeom>
            <a:blipFill dpi="0" rotWithShape="0">
              <a:blip r:embed="rId8"/>
              <a:srcRect/>
              <a:tile tx="0" ty="0" sx="100000" sy="100000" flip="none" algn="tl"/>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endParaRPr lang="zh-CN" altLang="en-US"/>
            </a:p>
          </p:txBody>
        </p:sp>
        <p:sp>
          <p:nvSpPr>
            <p:cNvPr id="27662" name="Text Box 46">
              <a:extLst>
                <a:ext uri="{FF2B5EF4-FFF2-40B4-BE49-F238E27FC236}">
                  <a16:creationId xmlns:a16="http://schemas.microsoft.com/office/drawing/2014/main" id="{BA636FF2-D40D-4DDE-8219-6E5916C7FAF1}"/>
                </a:ext>
              </a:extLst>
            </p:cNvPr>
            <p:cNvSpPr txBox="1">
              <a:spLocks noChangeArrowheads="1"/>
            </p:cNvSpPr>
            <p:nvPr/>
          </p:nvSpPr>
          <p:spPr bwMode="auto">
            <a:xfrm>
              <a:off x="3778" y="1706"/>
              <a:ext cx="379"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r>
                <a:rPr lang="en-US" altLang="zh-CN" sz="2800"/>
                <a:t>+</a:t>
              </a:r>
              <a:r>
                <a:rPr lang="en-US" altLang="zh-CN" sz="2800" i="1">
                  <a:sym typeface="Symbol" panose="05050102010706020507" pitchFamily="18" charset="2"/>
                </a:rPr>
                <a:t></a:t>
              </a:r>
            </a:p>
          </p:txBody>
        </p:sp>
        <p:sp>
          <p:nvSpPr>
            <p:cNvPr id="27663" name="Text Box 47">
              <a:extLst>
                <a:ext uri="{FF2B5EF4-FFF2-40B4-BE49-F238E27FC236}">
                  <a16:creationId xmlns:a16="http://schemas.microsoft.com/office/drawing/2014/main" id="{2A78824D-67B4-46E2-9673-BF1F1E20BD7E}"/>
                </a:ext>
              </a:extLst>
            </p:cNvPr>
            <p:cNvSpPr txBox="1">
              <a:spLocks noChangeArrowheads="1"/>
            </p:cNvSpPr>
            <p:nvPr/>
          </p:nvSpPr>
          <p:spPr bwMode="auto">
            <a:xfrm>
              <a:off x="4701" y="1706"/>
              <a:ext cx="402"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r>
                <a:rPr lang="en-US" altLang="zh-CN" sz="2800"/>
                <a:t>-</a:t>
              </a:r>
              <a:r>
                <a:rPr lang="en-US" altLang="zh-CN" sz="2800" i="1">
                  <a:sym typeface="Symbol" panose="05050102010706020507" pitchFamily="18" charset="2"/>
                </a:rPr>
                <a:t></a:t>
              </a:r>
            </a:p>
          </p:txBody>
        </p:sp>
        <p:sp>
          <p:nvSpPr>
            <p:cNvPr id="27664" name="Rectangle 48">
              <a:extLst>
                <a:ext uri="{FF2B5EF4-FFF2-40B4-BE49-F238E27FC236}">
                  <a16:creationId xmlns:a16="http://schemas.microsoft.com/office/drawing/2014/main" id="{491C5F88-F069-4D60-94A8-1339C6F804CF}"/>
                </a:ext>
              </a:extLst>
            </p:cNvPr>
            <p:cNvSpPr>
              <a:spLocks noChangeArrowheads="1"/>
            </p:cNvSpPr>
            <p:nvPr/>
          </p:nvSpPr>
          <p:spPr bwMode="auto">
            <a:xfrm>
              <a:off x="4143" y="2551"/>
              <a:ext cx="288" cy="288"/>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endParaRPr lang="zh-CN" altLang="en-US"/>
            </a:p>
          </p:txBody>
        </p:sp>
        <p:sp>
          <p:nvSpPr>
            <p:cNvPr id="27665" name="Text Box 49">
              <a:extLst>
                <a:ext uri="{FF2B5EF4-FFF2-40B4-BE49-F238E27FC236}">
                  <a16:creationId xmlns:a16="http://schemas.microsoft.com/office/drawing/2014/main" id="{79804589-8936-4589-A5E2-5F25C0260199}"/>
                </a:ext>
              </a:extLst>
            </p:cNvPr>
            <p:cNvSpPr txBox="1">
              <a:spLocks noChangeArrowheads="1"/>
            </p:cNvSpPr>
            <p:nvPr/>
          </p:nvSpPr>
          <p:spPr bwMode="auto">
            <a:xfrm>
              <a:off x="4105" y="2489"/>
              <a:ext cx="357" cy="32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r>
                <a:rPr lang="en-US" altLang="zh-CN" sz="2800" i="1">
                  <a:sym typeface="Symbol" panose="05050102010706020507" pitchFamily="18" charset="2"/>
                </a:rPr>
                <a:t></a:t>
              </a:r>
              <a:r>
                <a:rPr lang="en-US" altLang="zh-CN" sz="2800" baseline="-25000">
                  <a:sym typeface="Symbol" panose="05050102010706020507" pitchFamily="18" charset="2"/>
                </a:rPr>
                <a:t>r1</a:t>
              </a:r>
            </a:p>
          </p:txBody>
        </p:sp>
        <p:sp>
          <p:nvSpPr>
            <p:cNvPr id="27666" name="Rectangle 50">
              <a:extLst>
                <a:ext uri="{FF2B5EF4-FFF2-40B4-BE49-F238E27FC236}">
                  <a16:creationId xmlns:a16="http://schemas.microsoft.com/office/drawing/2014/main" id="{2F83E7E7-7A63-4A3C-B612-183CEE977277}"/>
                </a:ext>
              </a:extLst>
            </p:cNvPr>
            <p:cNvSpPr>
              <a:spLocks noChangeArrowheads="1"/>
            </p:cNvSpPr>
            <p:nvPr/>
          </p:nvSpPr>
          <p:spPr bwMode="auto">
            <a:xfrm>
              <a:off x="4575" y="2551"/>
              <a:ext cx="288" cy="288"/>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endParaRPr lang="zh-CN" altLang="en-US"/>
            </a:p>
          </p:txBody>
        </p:sp>
        <p:sp>
          <p:nvSpPr>
            <p:cNvPr id="27667" name="Text Box 51">
              <a:extLst>
                <a:ext uri="{FF2B5EF4-FFF2-40B4-BE49-F238E27FC236}">
                  <a16:creationId xmlns:a16="http://schemas.microsoft.com/office/drawing/2014/main" id="{D3B43F57-8F87-4FB2-B298-453A367F59C5}"/>
                </a:ext>
              </a:extLst>
            </p:cNvPr>
            <p:cNvSpPr txBox="1">
              <a:spLocks noChangeArrowheads="1"/>
            </p:cNvSpPr>
            <p:nvPr/>
          </p:nvSpPr>
          <p:spPr bwMode="auto">
            <a:xfrm>
              <a:off x="4537" y="2485"/>
              <a:ext cx="357" cy="32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r>
                <a:rPr lang="en-US" altLang="zh-CN" sz="2800" i="1">
                  <a:sym typeface="Symbol" panose="05050102010706020507" pitchFamily="18" charset="2"/>
                </a:rPr>
                <a:t></a:t>
              </a:r>
              <a:r>
                <a:rPr lang="en-US" altLang="zh-CN" sz="2800" baseline="-25000">
                  <a:sym typeface="Symbol" panose="05050102010706020507" pitchFamily="18" charset="2"/>
                </a:rPr>
                <a:t>r2</a:t>
              </a:r>
            </a:p>
          </p:txBody>
        </p:sp>
        <p:sp>
          <p:nvSpPr>
            <p:cNvPr id="27668" name="Line 52">
              <a:extLst>
                <a:ext uri="{FF2B5EF4-FFF2-40B4-BE49-F238E27FC236}">
                  <a16:creationId xmlns:a16="http://schemas.microsoft.com/office/drawing/2014/main" id="{347235BD-15F2-4595-BB2A-32CD344B2BC5}"/>
                </a:ext>
              </a:extLst>
            </p:cNvPr>
            <p:cNvSpPr>
              <a:spLocks noChangeShapeType="1"/>
            </p:cNvSpPr>
            <p:nvPr/>
          </p:nvSpPr>
          <p:spPr bwMode="auto">
            <a:xfrm>
              <a:off x="4047" y="2920"/>
              <a:ext cx="864" cy="0"/>
            </a:xfrm>
            <a:prstGeom prst="line">
              <a:avLst/>
            </a:prstGeom>
            <a:noFill/>
            <a:ln w="9525">
              <a:solidFill>
                <a:srgbClr val="0000FF"/>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27669" name="Line 53">
              <a:extLst>
                <a:ext uri="{FF2B5EF4-FFF2-40B4-BE49-F238E27FC236}">
                  <a16:creationId xmlns:a16="http://schemas.microsoft.com/office/drawing/2014/main" id="{D30E56D4-DE28-4A9A-B99D-EB4B0FFD9C51}"/>
                </a:ext>
              </a:extLst>
            </p:cNvPr>
            <p:cNvSpPr>
              <a:spLocks noChangeShapeType="1"/>
            </p:cNvSpPr>
            <p:nvPr/>
          </p:nvSpPr>
          <p:spPr bwMode="auto">
            <a:xfrm>
              <a:off x="4047" y="2477"/>
              <a:ext cx="864" cy="0"/>
            </a:xfrm>
            <a:prstGeom prst="line">
              <a:avLst/>
            </a:prstGeom>
            <a:noFill/>
            <a:ln w="9525">
              <a:solidFill>
                <a:srgbClr val="0000FF"/>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27670" name="Line 54">
              <a:extLst>
                <a:ext uri="{FF2B5EF4-FFF2-40B4-BE49-F238E27FC236}">
                  <a16:creationId xmlns:a16="http://schemas.microsoft.com/office/drawing/2014/main" id="{E126706D-6FD7-40DF-8742-F188CF88EEC0}"/>
                </a:ext>
              </a:extLst>
            </p:cNvPr>
            <p:cNvSpPr>
              <a:spLocks noChangeShapeType="1"/>
            </p:cNvSpPr>
            <p:nvPr/>
          </p:nvSpPr>
          <p:spPr bwMode="auto">
            <a:xfrm>
              <a:off x="4047" y="3415"/>
              <a:ext cx="864" cy="0"/>
            </a:xfrm>
            <a:prstGeom prst="line">
              <a:avLst/>
            </a:prstGeom>
            <a:noFill/>
            <a:ln w="9525">
              <a:solidFill>
                <a:srgbClr val="0000FF"/>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27671" name="Line 55">
              <a:extLst>
                <a:ext uri="{FF2B5EF4-FFF2-40B4-BE49-F238E27FC236}">
                  <a16:creationId xmlns:a16="http://schemas.microsoft.com/office/drawing/2014/main" id="{11AB8EBF-4D08-4FA3-9D6C-8FE5EE2F9DF8}"/>
                </a:ext>
              </a:extLst>
            </p:cNvPr>
            <p:cNvSpPr>
              <a:spLocks noChangeShapeType="1"/>
            </p:cNvSpPr>
            <p:nvPr/>
          </p:nvSpPr>
          <p:spPr bwMode="auto">
            <a:xfrm>
              <a:off x="4051" y="2023"/>
              <a:ext cx="432" cy="0"/>
            </a:xfrm>
            <a:prstGeom prst="line">
              <a:avLst/>
            </a:prstGeom>
            <a:noFill/>
            <a:ln w="9525">
              <a:solidFill>
                <a:srgbClr val="0000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27672" name="Line 56">
              <a:extLst>
                <a:ext uri="{FF2B5EF4-FFF2-40B4-BE49-F238E27FC236}">
                  <a16:creationId xmlns:a16="http://schemas.microsoft.com/office/drawing/2014/main" id="{03CA329E-5CAA-492A-8972-B39F89D59E07}"/>
                </a:ext>
              </a:extLst>
            </p:cNvPr>
            <p:cNvSpPr>
              <a:spLocks noChangeShapeType="1"/>
            </p:cNvSpPr>
            <p:nvPr/>
          </p:nvSpPr>
          <p:spPr bwMode="auto">
            <a:xfrm>
              <a:off x="4483" y="2023"/>
              <a:ext cx="432" cy="0"/>
            </a:xfrm>
            <a:prstGeom prst="line">
              <a:avLst/>
            </a:prstGeom>
            <a:noFill/>
            <a:ln w="9525">
              <a:solidFill>
                <a:srgbClr val="0000FF"/>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27673" name="Line 57">
              <a:extLst>
                <a:ext uri="{FF2B5EF4-FFF2-40B4-BE49-F238E27FC236}">
                  <a16:creationId xmlns:a16="http://schemas.microsoft.com/office/drawing/2014/main" id="{AFDBBC59-1013-4CA7-ABA4-FFFDD8E8ABA3}"/>
                </a:ext>
              </a:extLst>
            </p:cNvPr>
            <p:cNvSpPr>
              <a:spLocks noChangeShapeType="1"/>
            </p:cNvSpPr>
            <p:nvPr/>
          </p:nvSpPr>
          <p:spPr bwMode="auto">
            <a:xfrm>
              <a:off x="4051" y="2924"/>
              <a:ext cx="432" cy="0"/>
            </a:xfrm>
            <a:prstGeom prst="line">
              <a:avLst/>
            </a:prstGeom>
            <a:noFill/>
            <a:ln w="9525">
              <a:solidFill>
                <a:srgbClr val="0000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27674" name="Line 58">
              <a:extLst>
                <a:ext uri="{FF2B5EF4-FFF2-40B4-BE49-F238E27FC236}">
                  <a16:creationId xmlns:a16="http://schemas.microsoft.com/office/drawing/2014/main" id="{5EBB759D-EF89-476E-8AE5-7ACCBD7C630E}"/>
                </a:ext>
              </a:extLst>
            </p:cNvPr>
            <p:cNvSpPr>
              <a:spLocks noChangeShapeType="1"/>
            </p:cNvSpPr>
            <p:nvPr/>
          </p:nvSpPr>
          <p:spPr bwMode="auto">
            <a:xfrm>
              <a:off x="4051" y="3415"/>
              <a:ext cx="432" cy="0"/>
            </a:xfrm>
            <a:prstGeom prst="line">
              <a:avLst/>
            </a:prstGeom>
            <a:noFill/>
            <a:ln w="9525">
              <a:solidFill>
                <a:srgbClr val="0000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27675" name="Line 59">
              <a:extLst>
                <a:ext uri="{FF2B5EF4-FFF2-40B4-BE49-F238E27FC236}">
                  <a16:creationId xmlns:a16="http://schemas.microsoft.com/office/drawing/2014/main" id="{366D4B4B-A6D6-4DD8-B8B4-165376E0672C}"/>
                </a:ext>
              </a:extLst>
            </p:cNvPr>
            <p:cNvSpPr>
              <a:spLocks noChangeShapeType="1"/>
            </p:cNvSpPr>
            <p:nvPr/>
          </p:nvSpPr>
          <p:spPr bwMode="auto">
            <a:xfrm>
              <a:off x="4047" y="3847"/>
              <a:ext cx="864" cy="0"/>
            </a:xfrm>
            <a:prstGeom prst="line">
              <a:avLst/>
            </a:prstGeom>
            <a:noFill/>
            <a:ln w="9525">
              <a:solidFill>
                <a:srgbClr val="0000FF"/>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27676" name="Line 60">
              <a:extLst>
                <a:ext uri="{FF2B5EF4-FFF2-40B4-BE49-F238E27FC236}">
                  <a16:creationId xmlns:a16="http://schemas.microsoft.com/office/drawing/2014/main" id="{9E49FC4A-0635-41D0-AA34-BAEABE05C792}"/>
                </a:ext>
              </a:extLst>
            </p:cNvPr>
            <p:cNvSpPr>
              <a:spLocks noChangeShapeType="1"/>
            </p:cNvSpPr>
            <p:nvPr/>
          </p:nvSpPr>
          <p:spPr bwMode="auto">
            <a:xfrm>
              <a:off x="4051" y="3847"/>
              <a:ext cx="432" cy="0"/>
            </a:xfrm>
            <a:prstGeom prst="line">
              <a:avLst/>
            </a:prstGeom>
            <a:noFill/>
            <a:ln w="9525">
              <a:solidFill>
                <a:srgbClr val="0000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27677" name="Rectangle 61">
              <a:extLst>
                <a:ext uri="{FF2B5EF4-FFF2-40B4-BE49-F238E27FC236}">
                  <a16:creationId xmlns:a16="http://schemas.microsoft.com/office/drawing/2014/main" id="{2114EB39-756E-42FD-88FD-780A8805C6C1}"/>
                </a:ext>
              </a:extLst>
            </p:cNvPr>
            <p:cNvSpPr>
              <a:spLocks noChangeArrowheads="1"/>
            </p:cNvSpPr>
            <p:nvPr/>
          </p:nvSpPr>
          <p:spPr bwMode="auto">
            <a:xfrm>
              <a:off x="4335" y="2839"/>
              <a:ext cx="288" cy="720"/>
            </a:xfrm>
            <a:prstGeom prst="rect">
              <a:avLst/>
            </a:prstGeom>
            <a:noFill/>
            <a:ln w="9525">
              <a:solidFill>
                <a:srgbClr val="0000FF"/>
              </a:solidFill>
              <a:prstDash val="dash"/>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endParaRPr lang="zh-CN" altLang="en-US"/>
            </a:p>
          </p:txBody>
        </p:sp>
        <p:sp>
          <p:nvSpPr>
            <p:cNvPr id="27678" name="Text Box 62">
              <a:extLst>
                <a:ext uri="{FF2B5EF4-FFF2-40B4-BE49-F238E27FC236}">
                  <a16:creationId xmlns:a16="http://schemas.microsoft.com/office/drawing/2014/main" id="{5933B5FA-64C3-4E8A-8F58-82C11F5A68A8}"/>
                </a:ext>
              </a:extLst>
            </p:cNvPr>
            <p:cNvSpPr txBox="1">
              <a:spLocks noChangeArrowheads="1"/>
            </p:cNvSpPr>
            <p:nvPr/>
          </p:nvSpPr>
          <p:spPr bwMode="auto">
            <a:xfrm>
              <a:off x="4143" y="3031"/>
              <a:ext cx="241"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r>
                <a:rPr lang="en-US" altLang="zh-CN" sz="2800"/>
                <a:t>S</a:t>
              </a:r>
            </a:p>
          </p:txBody>
        </p:sp>
        <p:graphicFrame>
          <p:nvGraphicFramePr>
            <p:cNvPr id="27679" name="Object 63">
              <a:extLst>
                <a:ext uri="{FF2B5EF4-FFF2-40B4-BE49-F238E27FC236}">
                  <a16:creationId xmlns:a16="http://schemas.microsoft.com/office/drawing/2014/main" id="{63199745-1B60-45DE-B118-DF41BA865116}"/>
                </a:ext>
              </a:extLst>
            </p:cNvPr>
            <p:cNvGraphicFramePr>
              <a:graphicFrameLocks noChangeAspect="1"/>
            </p:cNvGraphicFramePr>
            <p:nvPr/>
          </p:nvGraphicFramePr>
          <p:xfrm>
            <a:off x="4143" y="2119"/>
            <a:ext cx="282" cy="336"/>
          </p:xfrm>
          <a:graphic>
            <a:graphicData uri="http://schemas.openxmlformats.org/presentationml/2006/ole">
              <mc:AlternateContent xmlns:mc="http://schemas.openxmlformats.org/markup-compatibility/2006">
                <mc:Choice xmlns:v="urn:schemas-microsoft-com:vml" Requires="v">
                  <p:oleObj spid="_x0000_s27737" name="公式" r:id="rId21" imgW="162037" imgH="200025" progId="Equation.3">
                    <p:embed/>
                  </p:oleObj>
                </mc:Choice>
                <mc:Fallback>
                  <p:oleObj name="公式" r:id="rId21" imgW="162037" imgH="200025" progId="Equation.3">
                    <p:embed/>
                    <p:pic>
                      <p:nvPicPr>
                        <p:cNvPr id="0" name="Object 63"/>
                        <p:cNvPicPr>
                          <a:picLocks noChangeAspect="1" noChangeArrowheads="1"/>
                        </p:cNvPicPr>
                        <p:nvPr/>
                      </p:nvPicPr>
                      <p:blipFill>
                        <a:blip r:embed="rId22">
                          <a:extLst>
                            <a:ext uri="{28A0092B-C50C-407E-A947-70E740481C1C}">
                              <a14:useLocalDpi xmlns:a14="http://schemas.microsoft.com/office/drawing/2010/main" val="0"/>
                            </a:ext>
                          </a:extLst>
                        </a:blip>
                        <a:srcRect/>
                        <a:stretch>
                          <a:fillRect/>
                        </a:stretch>
                      </p:blipFill>
                      <p:spPr bwMode="auto">
                        <a:xfrm>
                          <a:off x="4143" y="2119"/>
                          <a:ext cx="282" cy="33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27680" name="Object 64">
              <a:extLst>
                <a:ext uri="{FF2B5EF4-FFF2-40B4-BE49-F238E27FC236}">
                  <a16:creationId xmlns:a16="http://schemas.microsoft.com/office/drawing/2014/main" id="{261F2533-94E2-4E94-A898-0F69DA7918FC}"/>
                </a:ext>
              </a:extLst>
            </p:cNvPr>
            <p:cNvGraphicFramePr>
              <a:graphicFrameLocks noChangeAspect="1"/>
            </p:cNvGraphicFramePr>
            <p:nvPr/>
          </p:nvGraphicFramePr>
          <p:xfrm>
            <a:off x="4575" y="2119"/>
            <a:ext cx="300" cy="336"/>
          </p:xfrm>
          <a:graphic>
            <a:graphicData uri="http://schemas.openxmlformats.org/presentationml/2006/ole">
              <mc:AlternateContent xmlns:mc="http://schemas.openxmlformats.org/markup-compatibility/2006">
                <mc:Choice xmlns:v="urn:schemas-microsoft-com:vml" Requires="v">
                  <p:oleObj spid="_x0000_s27738" name="公式" r:id="rId23" imgW="180863" imgH="200025" progId="Equation.3">
                    <p:embed/>
                  </p:oleObj>
                </mc:Choice>
                <mc:Fallback>
                  <p:oleObj name="公式" r:id="rId23" imgW="180863" imgH="200025" progId="Equation.3">
                    <p:embed/>
                    <p:pic>
                      <p:nvPicPr>
                        <p:cNvPr id="0" name="Object 64"/>
                        <p:cNvPicPr>
                          <a:picLocks noChangeAspect="1" noChangeArrowheads="1"/>
                        </p:cNvPicPr>
                        <p:nvPr/>
                      </p:nvPicPr>
                      <p:blipFill>
                        <a:blip r:embed="rId24">
                          <a:extLst>
                            <a:ext uri="{28A0092B-C50C-407E-A947-70E740481C1C}">
                              <a14:useLocalDpi xmlns:a14="http://schemas.microsoft.com/office/drawing/2010/main" val="0"/>
                            </a:ext>
                          </a:extLst>
                        </a:blip>
                        <a:srcRect/>
                        <a:stretch>
                          <a:fillRect/>
                        </a:stretch>
                      </p:blipFill>
                      <p:spPr bwMode="auto">
                        <a:xfrm>
                          <a:off x="4575" y="2119"/>
                          <a:ext cx="300" cy="33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27681" name="Line 65">
              <a:extLst>
                <a:ext uri="{FF2B5EF4-FFF2-40B4-BE49-F238E27FC236}">
                  <a16:creationId xmlns:a16="http://schemas.microsoft.com/office/drawing/2014/main" id="{E0D0548E-712F-48B3-8017-BA73D4BD4CC6}"/>
                </a:ext>
              </a:extLst>
            </p:cNvPr>
            <p:cNvSpPr>
              <a:spLocks noChangeShapeType="1"/>
            </p:cNvSpPr>
            <p:nvPr/>
          </p:nvSpPr>
          <p:spPr bwMode="auto">
            <a:xfrm>
              <a:off x="4047" y="2924"/>
              <a:ext cx="432" cy="0"/>
            </a:xfrm>
            <a:prstGeom prst="line">
              <a:avLst/>
            </a:prstGeom>
            <a:noFill/>
            <a:ln w="9525">
              <a:solidFill>
                <a:srgbClr val="0000FF"/>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27682" name="Line 66">
              <a:extLst>
                <a:ext uri="{FF2B5EF4-FFF2-40B4-BE49-F238E27FC236}">
                  <a16:creationId xmlns:a16="http://schemas.microsoft.com/office/drawing/2014/main" id="{A5F4BD6A-AF27-4C69-BFC4-59904F3B3BD4}"/>
                </a:ext>
              </a:extLst>
            </p:cNvPr>
            <p:cNvSpPr>
              <a:spLocks noChangeShapeType="1"/>
            </p:cNvSpPr>
            <p:nvPr/>
          </p:nvSpPr>
          <p:spPr bwMode="auto">
            <a:xfrm>
              <a:off x="4047" y="3415"/>
              <a:ext cx="432" cy="0"/>
            </a:xfrm>
            <a:prstGeom prst="line">
              <a:avLst/>
            </a:prstGeom>
            <a:noFill/>
            <a:ln w="9525">
              <a:solidFill>
                <a:srgbClr val="0000FF"/>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27683" name="Line 67">
              <a:extLst>
                <a:ext uri="{FF2B5EF4-FFF2-40B4-BE49-F238E27FC236}">
                  <a16:creationId xmlns:a16="http://schemas.microsoft.com/office/drawing/2014/main" id="{E9F1419F-E200-4D18-845B-030331A176D1}"/>
                </a:ext>
              </a:extLst>
            </p:cNvPr>
            <p:cNvSpPr>
              <a:spLocks noChangeShapeType="1"/>
            </p:cNvSpPr>
            <p:nvPr/>
          </p:nvSpPr>
          <p:spPr bwMode="auto">
            <a:xfrm>
              <a:off x="4047" y="3847"/>
              <a:ext cx="432" cy="0"/>
            </a:xfrm>
            <a:prstGeom prst="line">
              <a:avLst/>
            </a:prstGeom>
            <a:noFill/>
            <a:ln w="9525">
              <a:solidFill>
                <a:srgbClr val="0000FF"/>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27684" name="Line 68">
              <a:extLst>
                <a:ext uri="{FF2B5EF4-FFF2-40B4-BE49-F238E27FC236}">
                  <a16:creationId xmlns:a16="http://schemas.microsoft.com/office/drawing/2014/main" id="{8C9FC603-58AF-4179-B266-66C7EE3CCE47}"/>
                </a:ext>
              </a:extLst>
            </p:cNvPr>
            <p:cNvSpPr>
              <a:spLocks noChangeShapeType="1"/>
            </p:cNvSpPr>
            <p:nvPr/>
          </p:nvSpPr>
          <p:spPr bwMode="auto">
            <a:xfrm>
              <a:off x="4047" y="2023"/>
              <a:ext cx="432" cy="0"/>
            </a:xfrm>
            <a:prstGeom prst="line">
              <a:avLst/>
            </a:prstGeom>
            <a:noFill/>
            <a:ln w="9525">
              <a:solidFill>
                <a:srgbClr val="0000FF"/>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27685" name="Line 69">
              <a:extLst>
                <a:ext uri="{FF2B5EF4-FFF2-40B4-BE49-F238E27FC236}">
                  <a16:creationId xmlns:a16="http://schemas.microsoft.com/office/drawing/2014/main" id="{9D1850D9-D290-4271-8C37-3DE6920668F9}"/>
                </a:ext>
              </a:extLst>
            </p:cNvPr>
            <p:cNvSpPr>
              <a:spLocks noChangeShapeType="1"/>
            </p:cNvSpPr>
            <p:nvPr/>
          </p:nvSpPr>
          <p:spPr bwMode="auto">
            <a:xfrm>
              <a:off x="4050" y="2473"/>
              <a:ext cx="409" cy="0"/>
            </a:xfrm>
            <a:prstGeom prst="line">
              <a:avLst/>
            </a:prstGeom>
            <a:noFill/>
            <a:ln w="3175">
              <a:solidFill>
                <a:srgbClr val="0000FF"/>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63495"/>
                                        </p:tgtEl>
                                        <p:attrNameLst>
                                          <p:attrName>style.visibility</p:attrName>
                                        </p:attrNameLst>
                                      </p:cBhvr>
                                      <p:to>
                                        <p:strVal val="visible"/>
                                      </p:to>
                                    </p:set>
                                    <p:animEffect transition="in" filter="wipe(left)">
                                      <p:cBhvr>
                                        <p:cTn id="7" dur="500"/>
                                        <p:tgtEl>
                                          <p:spTgt spid="6349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63490"/>
                                        </p:tgtEl>
                                        <p:attrNameLst>
                                          <p:attrName>style.visibility</p:attrName>
                                        </p:attrNameLst>
                                      </p:cBhvr>
                                      <p:to>
                                        <p:strVal val="visible"/>
                                      </p:to>
                                    </p:set>
                                    <p:animEffect transition="in" filter="wipe(left)">
                                      <p:cBhvr>
                                        <p:cTn id="12" dur="500"/>
                                        <p:tgtEl>
                                          <p:spTgt spid="63490"/>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63491"/>
                                        </p:tgtEl>
                                        <p:attrNameLst>
                                          <p:attrName>style.visibility</p:attrName>
                                        </p:attrNameLst>
                                      </p:cBhvr>
                                      <p:to>
                                        <p:strVal val="visible"/>
                                      </p:to>
                                    </p:set>
                                    <p:animEffect transition="in" filter="wipe(left)">
                                      <p:cBhvr>
                                        <p:cTn id="17" dur="500"/>
                                        <p:tgtEl>
                                          <p:spTgt spid="63491"/>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nodeType="clickEffect">
                                  <p:stCondLst>
                                    <p:cond delay="0"/>
                                  </p:stCondLst>
                                  <p:childTnLst>
                                    <p:set>
                                      <p:cBhvr>
                                        <p:cTn id="21" dur="1" fill="hold">
                                          <p:stCondLst>
                                            <p:cond delay="0"/>
                                          </p:stCondLst>
                                        </p:cTn>
                                        <p:tgtEl>
                                          <p:spTgt spid="63529"/>
                                        </p:tgtEl>
                                        <p:attrNameLst>
                                          <p:attrName>style.visibility</p:attrName>
                                        </p:attrNameLst>
                                      </p:cBhvr>
                                      <p:to>
                                        <p:strVal val="visible"/>
                                      </p:to>
                                    </p:set>
                                    <p:animEffect transition="in" filter="wipe(left)">
                                      <p:cBhvr>
                                        <p:cTn id="22" dur="500"/>
                                        <p:tgtEl>
                                          <p:spTgt spid="63529"/>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8" fill="hold" nodeType="clickEffect">
                                  <p:stCondLst>
                                    <p:cond delay="0"/>
                                  </p:stCondLst>
                                  <p:childTnLst>
                                    <p:set>
                                      <p:cBhvr>
                                        <p:cTn id="26" dur="1" fill="hold">
                                          <p:stCondLst>
                                            <p:cond delay="0"/>
                                          </p:stCondLst>
                                        </p:cTn>
                                        <p:tgtEl>
                                          <p:spTgt spid="63492"/>
                                        </p:tgtEl>
                                        <p:attrNameLst>
                                          <p:attrName>style.visibility</p:attrName>
                                        </p:attrNameLst>
                                      </p:cBhvr>
                                      <p:to>
                                        <p:strVal val="visible"/>
                                      </p:to>
                                    </p:set>
                                    <p:animEffect transition="in" filter="wipe(left)">
                                      <p:cBhvr>
                                        <p:cTn id="27" dur="500"/>
                                        <p:tgtEl>
                                          <p:spTgt spid="63492"/>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22" presetClass="entr" presetSubtype="8" fill="hold" nodeType="clickEffect">
                                  <p:stCondLst>
                                    <p:cond delay="0"/>
                                  </p:stCondLst>
                                  <p:childTnLst>
                                    <p:set>
                                      <p:cBhvr>
                                        <p:cTn id="31" dur="1" fill="hold">
                                          <p:stCondLst>
                                            <p:cond delay="0"/>
                                          </p:stCondLst>
                                        </p:cTn>
                                        <p:tgtEl>
                                          <p:spTgt spid="63523"/>
                                        </p:tgtEl>
                                        <p:attrNameLst>
                                          <p:attrName>style.visibility</p:attrName>
                                        </p:attrNameLst>
                                      </p:cBhvr>
                                      <p:to>
                                        <p:strVal val="visible"/>
                                      </p:to>
                                    </p:set>
                                    <p:animEffect transition="in" filter="wipe(left)">
                                      <p:cBhvr>
                                        <p:cTn id="32" dur="500"/>
                                        <p:tgtEl>
                                          <p:spTgt spid="63523"/>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22" presetClass="entr" presetSubtype="8" fill="hold" nodeType="clickEffect">
                                  <p:stCondLst>
                                    <p:cond delay="0"/>
                                  </p:stCondLst>
                                  <p:childTnLst>
                                    <p:set>
                                      <p:cBhvr>
                                        <p:cTn id="36" dur="1" fill="hold">
                                          <p:stCondLst>
                                            <p:cond delay="0"/>
                                          </p:stCondLst>
                                        </p:cTn>
                                        <p:tgtEl>
                                          <p:spTgt spid="63526"/>
                                        </p:tgtEl>
                                        <p:attrNameLst>
                                          <p:attrName>style.visibility</p:attrName>
                                        </p:attrNameLst>
                                      </p:cBhvr>
                                      <p:to>
                                        <p:strVal val="visible"/>
                                      </p:to>
                                    </p:set>
                                    <p:animEffect transition="in" filter="wipe(left)">
                                      <p:cBhvr>
                                        <p:cTn id="37" dur="500"/>
                                        <p:tgtEl>
                                          <p:spTgt spid="635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491" grpId="0" autoUpdateAnimBg="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灯片编号占位符 3">
            <a:extLst>
              <a:ext uri="{FF2B5EF4-FFF2-40B4-BE49-F238E27FC236}">
                <a16:creationId xmlns:a16="http://schemas.microsoft.com/office/drawing/2014/main" id="{C567D5B3-4FC6-4CB1-978D-0129D0B3D161}"/>
              </a:ext>
            </a:extLst>
          </p:cNvPr>
          <p:cNvSpPr>
            <a:spLocks noGrp="1"/>
          </p:cNvSpPr>
          <p:nvPr>
            <p:ph type="sldNum" sz="quarter" idx="12"/>
          </p:nvPr>
        </p:nvSpPr>
        <p:spPr>
          <a:noFill/>
        </p:spPr>
        <p:txBody>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spcBef>
                <a:spcPct val="0"/>
              </a:spcBef>
              <a:buFontTx/>
              <a:buNone/>
            </a:pPr>
            <a:fld id="{EB2F752D-8E58-4E06-8277-4DA5CCC19440}" type="slidenum">
              <a:rPr lang="en-US" altLang="zh-CN" sz="1400" smtClean="0"/>
              <a:pPr>
                <a:spcBef>
                  <a:spcPct val="0"/>
                </a:spcBef>
                <a:buFontTx/>
                <a:buNone/>
              </a:pPr>
              <a:t>26</a:t>
            </a:fld>
            <a:endParaRPr lang="en-US" altLang="zh-CN" sz="1400"/>
          </a:p>
        </p:txBody>
      </p:sp>
      <p:grpSp>
        <p:nvGrpSpPr>
          <p:cNvPr id="65538" name="Group 2">
            <a:extLst>
              <a:ext uri="{FF2B5EF4-FFF2-40B4-BE49-F238E27FC236}">
                <a16:creationId xmlns:a16="http://schemas.microsoft.com/office/drawing/2014/main" id="{4D4C802A-DAD7-4065-AB97-7799AF24A84A}"/>
              </a:ext>
            </a:extLst>
          </p:cNvPr>
          <p:cNvGrpSpPr>
            <a:grpSpLocks/>
          </p:cNvGrpSpPr>
          <p:nvPr/>
        </p:nvGrpSpPr>
        <p:grpSpPr bwMode="auto">
          <a:xfrm>
            <a:off x="685800" y="457200"/>
            <a:ext cx="2782888" cy="579438"/>
            <a:chOff x="432" y="403"/>
            <a:chExt cx="1753" cy="365"/>
          </a:xfrm>
        </p:grpSpPr>
        <p:sp>
          <p:nvSpPr>
            <p:cNvPr id="28724" name="Text Box 3">
              <a:extLst>
                <a:ext uri="{FF2B5EF4-FFF2-40B4-BE49-F238E27FC236}">
                  <a16:creationId xmlns:a16="http://schemas.microsoft.com/office/drawing/2014/main" id="{F1311172-A877-43C7-B0A0-87DC96E9C4A8}"/>
                </a:ext>
              </a:extLst>
            </p:cNvPr>
            <p:cNvSpPr txBox="1">
              <a:spLocks noChangeArrowheads="1"/>
            </p:cNvSpPr>
            <p:nvPr/>
          </p:nvSpPr>
          <p:spPr bwMode="auto">
            <a:xfrm>
              <a:off x="432" y="403"/>
              <a:ext cx="791"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r>
                <a:rPr lang="zh-CN" altLang="en-US" sz="2800"/>
                <a:t>此题的</a:t>
              </a:r>
            </a:p>
          </p:txBody>
        </p:sp>
        <p:graphicFrame>
          <p:nvGraphicFramePr>
            <p:cNvPr id="28725" name="Object 4">
              <a:extLst>
                <a:ext uri="{FF2B5EF4-FFF2-40B4-BE49-F238E27FC236}">
                  <a16:creationId xmlns:a16="http://schemas.microsoft.com/office/drawing/2014/main" id="{6DFA38FB-B15D-4863-9CCE-7BEC3A29E9BE}"/>
                </a:ext>
              </a:extLst>
            </p:cNvPr>
            <p:cNvGraphicFramePr>
              <a:graphicFrameLocks noChangeAspect="1"/>
            </p:cNvGraphicFramePr>
            <p:nvPr/>
          </p:nvGraphicFramePr>
          <p:xfrm>
            <a:off x="1297" y="410"/>
            <a:ext cx="888" cy="358"/>
          </p:xfrm>
          <a:graphic>
            <a:graphicData uri="http://schemas.openxmlformats.org/presentationml/2006/ole">
              <mc:AlternateContent xmlns:mc="http://schemas.openxmlformats.org/markup-compatibility/2006">
                <mc:Choice xmlns:v="urn:schemas-microsoft-com:vml" Requires="v">
                  <p:oleObj spid="_x0000_s28733" name="公式" r:id="rId3" imgW="532937" imgH="215713" progId="Equation.3">
                    <p:embed/>
                  </p:oleObj>
                </mc:Choice>
                <mc:Fallback>
                  <p:oleObj name="公式" r:id="rId3" imgW="532937" imgH="215713" progId="Equation.3">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97" y="410"/>
                          <a:ext cx="888" cy="35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pSp>
      <p:sp>
        <p:nvSpPr>
          <p:cNvPr id="65541" name="Text Box 5">
            <a:extLst>
              <a:ext uri="{FF2B5EF4-FFF2-40B4-BE49-F238E27FC236}">
                <a16:creationId xmlns:a16="http://schemas.microsoft.com/office/drawing/2014/main" id="{EBDBEE51-1634-4ED4-8197-8290C1C3CD01}"/>
              </a:ext>
            </a:extLst>
          </p:cNvPr>
          <p:cNvSpPr txBox="1">
            <a:spLocks noChangeArrowheads="1"/>
          </p:cNvSpPr>
          <p:nvPr/>
        </p:nvSpPr>
        <p:spPr bwMode="auto">
          <a:xfrm>
            <a:off x="914400" y="1016000"/>
            <a:ext cx="8229600" cy="1117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lnSpc>
                <a:spcPct val="120000"/>
              </a:lnSpc>
              <a:spcBef>
                <a:spcPct val="0"/>
              </a:spcBef>
              <a:buFontTx/>
              <a:buNone/>
            </a:pPr>
            <a:r>
              <a:rPr lang="en-US" altLang="zh-CN" sz="2800"/>
              <a:t>----</a:t>
            </a:r>
            <a:r>
              <a:rPr lang="zh-CN" altLang="en-US" sz="2800"/>
              <a:t>说明两种介质交界处电场强度</a:t>
            </a:r>
            <a:r>
              <a:rPr lang="en-US" altLang="zh-CN" sz="2800"/>
              <a:t>(</a:t>
            </a:r>
            <a:r>
              <a:rPr lang="zh-CN" altLang="en-US" sz="2800"/>
              <a:t>此处即法向分量</a:t>
            </a:r>
            <a:r>
              <a:rPr lang="en-US" altLang="zh-CN" sz="2800"/>
              <a:t>) </a:t>
            </a:r>
          </a:p>
          <a:p>
            <a:pPr eaLnBrk="1" hangingPunct="1">
              <a:lnSpc>
                <a:spcPct val="120000"/>
              </a:lnSpc>
              <a:spcBef>
                <a:spcPct val="0"/>
              </a:spcBef>
              <a:buFontTx/>
              <a:buNone/>
            </a:pPr>
            <a:r>
              <a:rPr lang="en-US" altLang="zh-CN" sz="2800"/>
              <a:t>     </a:t>
            </a:r>
            <a:r>
              <a:rPr lang="zh-CN" altLang="en-US" sz="2800"/>
              <a:t>不连续，电力线也不连续。</a:t>
            </a:r>
          </a:p>
        </p:txBody>
      </p:sp>
      <p:grpSp>
        <p:nvGrpSpPr>
          <p:cNvPr id="65542" name="Group 6">
            <a:extLst>
              <a:ext uri="{FF2B5EF4-FFF2-40B4-BE49-F238E27FC236}">
                <a16:creationId xmlns:a16="http://schemas.microsoft.com/office/drawing/2014/main" id="{6A781222-3B0B-43EC-B224-99CDF5EA3587}"/>
              </a:ext>
            </a:extLst>
          </p:cNvPr>
          <p:cNvGrpSpPr>
            <a:grpSpLocks/>
          </p:cNvGrpSpPr>
          <p:nvPr/>
        </p:nvGrpSpPr>
        <p:grpSpPr bwMode="auto">
          <a:xfrm>
            <a:off x="1257300" y="2117725"/>
            <a:ext cx="7635875" cy="549275"/>
            <a:chOff x="686" y="1411"/>
            <a:chExt cx="4584" cy="346"/>
          </a:xfrm>
        </p:grpSpPr>
        <p:sp>
          <p:nvSpPr>
            <p:cNvPr id="28722" name="Text Box 7">
              <a:extLst>
                <a:ext uri="{FF2B5EF4-FFF2-40B4-BE49-F238E27FC236}">
                  <a16:creationId xmlns:a16="http://schemas.microsoft.com/office/drawing/2014/main" id="{FA0909AB-C4F7-42E6-8340-23F1A111129F}"/>
                </a:ext>
              </a:extLst>
            </p:cNvPr>
            <p:cNvSpPr txBox="1">
              <a:spLocks noChangeArrowheads="1"/>
            </p:cNvSpPr>
            <p:nvPr/>
          </p:nvSpPr>
          <p:spPr bwMode="auto">
            <a:xfrm>
              <a:off x="686" y="1430"/>
              <a:ext cx="4584"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r>
                <a:rPr lang="zh-CN" altLang="en-US" sz="2800">
                  <a:solidFill>
                    <a:srgbClr val="FF0000"/>
                  </a:solidFill>
                </a:rPr>
                <a:t>（</a:t>
              </a:r>
              <a:r>
                <a:rPr lang="zh-CN" altLang="en-US" sz="2800">
                  <a:solidFill>
                    <a:srgbClr val="FF0000"/>
                  </a:solidFill>
                  <a:sym typeface="MT Extra" panose="05050102010205020202" pitchFamily="18" charset="2"/>
                </a:rPr>
                <a:t></a:t>
              </a:r>
              <a:r>
                <a:rPr lang="zh-CN" altLang="en-US" sz="2800">
                  <a:solidFill>
                    <a:srgbClr val="FF0000"/>
                  </a:solidFill>
                </a:rPr>
                <a:t>    的通量与自由电荷、极化电荷都有关）</a:t>
              </a:r>
            </a:p>
          </p:txBody>
        </p:sp>
        <p:graphicFrame>
          <p:nvGraphicFramePr>
            <p:cNvPr id="28723" name="Object 8">
              <a:extLst>
                <a:ext uri="{FF2B5EF4-FFF2-40B4-BE49-F238E27FC236}">
                  <a16:creationId xmlns:a16="http://schemas.microsoft.com/office/drawing/2014/main" id="{643DAAE2-8538-4E2E-9A85-0B6C6A811366}"/>
                </a:ext>
              </a:extLst>
            </p:cNvPr>
            <p:cNvGraphicFramePr>
              <a:graphicFrameLocks noChangeAspect="1"/>
            </p:cNvGraphicFramePr>
            <p:nvPr/>
          </p:nvGraphicFramePr>
          <p:xfrm>
            <a:off x="1146" y="1411"/>
            <a:ext cx="246" cy="304"/>
          </p:xfrm>
          <a:graphic>
            <a:graphicData uri="http://schemas.openxmlformats.org/presentationml/2006/ole">
              <mc:AlternateContent xmlns:mc="http://schemas.openxmlformats.org/markup-compatibility/2006">
                <mc:Choice xmlns:v="urn:schemas-microsoft-com:vml" Requires="v">
                  <p:oleObj spid="_x0000_s28734" name="公式" r:id="rId5" imgW="123713" imgH="162037" progId="Equation.3">
                    <p:embed/>
                  </p:oleObj>
                </mc:Choice>
                <mc:Fallback>
                  <p:oleObj name="公式" r:id="rId5" imgW="123713" imgH="162037" progId="Equation.3">
                    <p:embed/>
                    <p:pic>
                      <p:nvPicPr>
                        <p:cNvPr id="0" name="Object 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46" y="1411"/>
                          <a:ext cx="246" cy="30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pSp>
      <p:grpSp>
        <p:nvGrpSpPr>
          <p:cNvPr id="65545" name="Group 9">
            <a:extLst>
              <a:ext uri="{FF2B5EF4-FFF2-40B4-BE49-F238E27FC236}">
                <a16:creationId xmlns:a16="http://schemas.microsoft.com/office/drawing/2014/main" id="{566DAC69-9615-4BAF-85AE-FA132189F3ED}"/>
              </a:ext>
            </a:extLst>
          </p:cNvPr>
          <p:cNvGrpSpPr>
            <a:grpSpLocks/>
          </p:cNvGrpSpPr>
          <p:nvPr/>
        </p:nvGrpSpPr>
        <p:grpSpPr bwMode="auto">
          <a:xfrm>
            <a:off x="1389063" y="2708275"/>
            <a:ext cx="2103437" cy="3398838"/>
            <a:chOff x="2803" y="547"/>
            <a:chExt cx="1325" cy="2141"/>
          </a:xfrm>
        </p:grpSpPr>
        <p:sp>
          <p:nvSpPr>
            <p:cNvPr id="28682" name="Rectangle 10">
              <a:extLst>
                <a:ext uri="{FF2B5EF4-FFF2-40B4-BE49-F238E27FC236}">
                  <a16:creationId xmlns:a16="http://schemas.microsoft.com/office/drawing/2014/main" id="{59C31C3C-DF16-4FFC-9EF1-9C0B310BBFB4}"/>
                </a:ext>
              </a:extLst>
            </p:cNvPr>
            <p:cNvSpPr>
              <a:spLocks noChangeArrowheads="1"/>
            </p:cNvSpPr>
            <p:nvPr/>
          </p:nvSpPr>
          <p:spPr bwMode="auto">
            <a:xfrm>
              <a:off x="3024" y="864"/>
              <a:ext cx="48" cy="1824"/>
            </a:xfrm>
            <a:prstGeom prst="rect">
              <a:avLst/>
            </a:prstGeom>
            <a:solidFill>
              <a:srgbClr val="FFCC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endParaRPr lang="zh-CN" altLang="en-US"/>
            </a:p>
          </p:txBody>
        </p:sp>
        <p:sp>
          <p:nvSpPr>
            <p:cNvPr id="28683" name="Rectangle 11">
              <a:extLst>
                <a:ext uri="{FF2B5EF4-FFF2-40B4-BE49-F238E27FC236}">
                  <a16:creationId xmlns:a16="http://schemas.microsoft.com/office/drawing/2014/main" id="{8436ABFE-0475-48A4-B35C-0C81356A95EE}"/>
                </a:ext>
              </a:extLst>
            </p:cNvPr>
            <p:cNvSpPr>
              <a:spLocks noChangeArrowheads="1"/>
            </p:cNvSpPr>
            <p:nvPr/>
          </p:nvSpPr>
          <p:spPr bwMode="auto">
            <a:xfrm>
              <a:off x="3936" y="864"/>
              <a:ext cx="48" cy="1824"/>
            </a:xfrm>
            <a:prstGeom prst="rect">
              <a:avLst/>
            </a:prstGeom>
            <a:solidFill>
              <a:srgbClr val="FFCC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endParaRPr lang="zh-CN" altLang="en-US"/>
            </a:p>
          </p:txBody>
        </p:sp>
        <p:sp>
          <p:nvSpPr>
            <p:cNvPr id="28684" name="Rectangle 12" descr="浅色上对角线">
              <a:extLst>
                <a:ext uri="{FF2B5EF4-FFF2-40B4-BE49-F238E27FC236}">
                  <a16:creationId xmlns:a16="http://schemas.microsoft.com/office/drawing/2014/main" id="{81A7F3B5-0A56-42CD-B2D0-70BC89C6E960}"/>
                </a:ext>
              </a:extLst>
            </p:cNvPr>
            <p:cNvSpPr>
              <a:spLocks noChangeArrowheads="1"/>
            </p:cNvSpPr>
            <p:nvPr/>
          </p:nvSpPr>
          <p:spPr bwMode="auto">
            <a:xfrm>
              <a:off x="3072" y="864"/>
              <a:ext cx="432" cy="1824"/>
            </a:xfrm>
            <a:prstGeom prst="rect">
              <a:avLst/>
            </a:prstGeom>
            <a:blipFill dpi="0" rotWithShape="0">
              <a:blip r:embed="rId7"/>
              <a:srcRect/>
              <a:tile tx="0" ty="0" sx="100000" sy="100000" flip="none" algn="tl"/>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endParaRPr lang="zh-CN" altLang="en-US"/>
            </a:p>
          </p:txBody>
        </p:sp>
        <p:sp>
          <p:nvSpPr>
            <p:cNvPr id="28685" name="Rectangle 13" descr="浅色下对角线">
              <a:extLst>
                <a:ext uri="{FF2B5EF4-FFF2-40B4-BE49-F238E27FC236}">
                  <a16:creationId xmlns:a16="http://schemas.microsoft.com/office/drawing/2014/main" id="{F02515BD-DC79-499F-8752-85CF3316D2A2}"/>
                </a:ext>
              </a:extLst>
            </p:cNvPr>
            <p:cNvSpPr>
              <a:spLocks noChangeArrowheads="1"/>
            </p:cNvSpPr>
            <p:nvPr/>
          </p:nvSpPr>
          <p:spPr bwMode="auto">
            <a:xfrm>
              <a:off x="3504" y="864"/>
              <a:ext cx="432" cy="1824"/>
            </a:xfrm>
            <a:prstGeom prst="rect">
              <a:avLst/>
            </a:prstGeom>
            <a:blipFill dpi="0" rotWithShape="0">
              <a:blip r:embed="rId8"/>
              <a:srcRect/>
              <a:tile tx="0" ty="0" sx="100000" sy="100000" flip="none" algn="tl"/>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endParaRPr lang="zh-CN" altLang="en-US"/>
            </a:p>
          </p:txBody>
        </p:sp>
        <p:sp>
          <p:nvSpPr>
            <p:cNvPr id="28686" name="Text Box 14">
              <a:extLst>
                <a:ext uri="{FF2B5EF4-FFF2-40B4-BE49-F238E27FC236}">
                  <a16:creationId xmlns:a16="http://schemas.microsoft.com/office/drawing/2014/main" id="{1FEFA053-3A27-4BB9-BF19-33FDA5791D85}"/>
                </a:ext>
              </a:extLst>
            </p:cNvPr>
            <p:cNvSpPr txBox="1">
              <a:spLocks noChangeArrowheads="1"/>
            </p:cNvSpPr>
            <p:nvPr/>
          </p:nvSpPr>
          <p:spPr bwMode="auto">
            <a:xfrm>
              <a:off x="2803" y="547"/>
              <a:ext cx="379"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r>
                <a:rPr lang="en-US" altLang="zh-CN" sz="2800"/>
                <a:t>+</a:t>
              </a:r>
              <a:r>
                <a:rPr lang="en-US" altLang="zh-CN" sz="2800" i="1">
                  <a:sym typeface="Symbol" panose="05050102010706020507" pitchFamily="18" charset="2"/>
                </a:rPr>
                <a:t></a:t>
              </a:r>
            </a:p>
          </p:txBody>
        </p:sp>
        <p:sp>
          <p:nvSpPr>
            <p:cNvPr id="28687" name="Text Box 15">
              <a:extLst>
                <a:ext uri="{FF2B5EF4-FFF2-40B4-BE49-F238E27FC236}">
                  <a16:creationId xmlns:a16="http://schemas.microsoft.com/office/drawing/2014/main" id="{B6CA2722-AE94-42C5-9DA8-CCCDE9A3BBB4}"/>
                </a:ext>
              </a:extLst>
            </p:cNvPr>
            <p:cNvSpPr txBox="1">
              <a:spLocks noChangeArrowheads="1"/>
            </p:cNvSpPr>
            <p:nvPr/>
          </p:nvSpPr>
          <p:spPr bwMode="auto">
            <a:xfrm>
              <a:off x="3726" y="547"/>
              <a:ext cx="402"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r>
                <a:rPr lang="en-US" altLang="zh-CN" sz="2800"/>
                <a:t>-</a:t>
              </a:r>
              <a:r>
                <a:rPr lang="en-US" altLang="zh-CN" sz="2800" i="1">
                  <a:sym typeface="Symbol" panose="05050102010706020507" pitchFamily="18" charset="2"/>
                </a:rPr>
                <a:t></a:t>
              </a:r>
            </a:p>
          </p:txBody>
        </p:sp>
        <p:sp>
          <p:nvSpPr>
            <p:cNvPr id="28688" name="Rectangle 16">
              <a:extLst>
                <a:ext uri="{FF2B5EF4-FFF2-40B4-BE49-F238E27FC236}">
                  <a16:creationId xmlns:a16="http://schemas.microsoft.com/office/drawing/2014/main" id="{0B089C8B-FE2D-4439-881B-72EB4AFD0189}"/>
                </a:ext>
              </a:extLst>
            </p:cNvPr>
            <p:cNvSpPr>
              <a:spLocks noChangeArrowheads="1"/>
            </p:cNvSpPr>
            <p:nvPr/>
          </p:nvSpPr>
          <p:spPr bwMode="auto">
            <a:xfrm>
              <a:off x="3168" y="1392"/>
              <a:ext cx="288" cy="288"/>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endParaRPr lang="zh-CN" altLang="en-US"/>
            </a:p>
          </p:txBody>
        </p:sp>
        <p:sp>
          <p:nvSpPr>
            <p:cNvPr id="28689" name="Text Box 17">
              <a:extLst>
                <a:ext uri="{FF2B5EF4-FFF2-40B4-BE49-F238E27FC236}">
                  <a16:creationId xmlns:a16="http://schemas.microsoft.com/office/drawing/2014/main" id="{C7F5BEA3-5983-41D5-AE3E-CAB4C27AC09A}"/>
                </a:ext>
              </a:extLst>
            </p:cNvPr>
            <p:cNvSpPr txBox="1">
              <a:spLocks noChangeArrowheads="1"/>
            </p:cNvSpPr>
            <p:nvPr/>
          </p:nvSpPr>
          <p:spPr bwMode="auto">
            <a:xfrm>
              <a:off x="3130" y="1330"/>
              <a:ext cx="357" cy="32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r>
                <a:rPr lang="en-US" altLang="zh-CN" sz="2800" i="1">
                  <a:sym typeface="Symbol" panose="05050102010706020507" pitchFamily="18" charset="2"/>
                </a:rPr>
                <a:t></a:t>
              </a:r>
              <a:r>
                <a:rPr lang="en-US" altLang="zh-CN" sz="2800" baseline="-25000">
                  <a:sym typeface="Symbol" panose="05050102010706020507" pitchFamily="18" charset="2"/>
                </a:rPr>
                <a:t>r1</a:t>
              </a:r>
            </a:p>
          </p:txBody>
        </p:sp>
        <p:sp>
          <p:nvSpPr>
            <p:cNvPr id="28690" name="Rectangle 18">
              <a:extLst>
                <a:ext uri="{FF2B5EF4-FFF2-40B4-BE49-F238E27FC236}">
                  <a16:creationId xmlns:a16="http://schemas.microsoft.com/office/drawing/2014/main" id="{5B5F7FA3-BF8F-4E45-B207-93815C9B5CCD}"/>
                </a:ext>
              </a:extLst>
            </p:cNvPr>
            <p:cNvSpPr>
              <a:spLocks noChangeArrowheads="1"/>
            </p:cNvSpPr>
            <p:nvPr/>
          </p:nvSpPr>
          <p:spPr bwMode="auto">
            <a:xfrm>
              <a:off x="3600" y="1392"/>
              <a:ext cx="288" cy="288"/>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endParaRPr lang="zh-CN" altLang="en-US"/>
            </a:p>
          </p:txBody>
        </p:sp>
        <p:sp>
          <p:nvSpPr>
            <p:cNvPr id="28691" name="Text Box 19">
              <a:extLst>
                <a:ext uri="{FF2B5EF4-FFF2-40B4-BE49-F238E27FC236}">
                  <a16:creationId xmlns:a16="http://schemas.microsoft.com/office/drawing/2014/main" id="{A731FB64-5469-4616-B09F-6679038F705F}"/>
                </a:ext>
              </a:extLst>
            </p:cNvPr>
            <p:cNvSpPr txBox="1">
              <a:spLocks noChangeArrowheads="1"/>
            </p:cNvSpPr>
            <p:nvPr/>
          </p:nvSpPr>
          <p:spPr bwMode="auto">
            <a:xfrm>
              <a:off x="3562" y="1326"/>
              <a:ext cx="357" cy="32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r>
                <a:rPr lang="en-US" altLang="zh-CN" sz="2800" i="1">
                  <a:sym typeface="Symbol" panose="05050102010706020507" pitchFamily="18" charset="2"/>
                </a:rPr>
                <a:t></a:t>
              </a:r>
              <a:r>
                <a:rPr lang="en-US" altLang="zh-CN" sz="2800" baseline="-25000">
                  <a:sym typeface="Symbol" panose="05050102010706020507" pitchFamily="18" charset="2"/>
                </a:rPr>
                <a:t>r2</a:t>
              </a:r>
            </a:p>
          </p:txBody>
        </p:sp>
        <p:sp>
          <p:nvSpPr>
            <p:cNvPr id="28692" name="Line 20">
              <a:extLst>
                <a:ext uri="{FF2B5EF4-FFF2-40B4-BE49-F238E27FC236}">
                  <a16:creationId xmlns:a16="http://schemas.microsoft.com/office/drawing/2014/main" id="{1BE33152-1ED2-46F6-83CF-D6D3CB91B384}"/>
                </a:ext>
              </a:extLst>
            </p:cNvPr>
            <p:cNvSpPr>
              <a:spLocks noChangeShapeType="1"/>
            </p:cNvSpPr>
            <p:nvPr/>
          </p:nvSpPr>
          <p:spPr bwMode="auto">
            <a:xfrm>
              <a:off x="3072" y="1776"/>
              <a:ext cx="432" cy="0"/>
            </a:xfrm>
            <a:prstGeom prst="line">
              <a:avLst/>
            </a:prstGeom>
            <a:noFill/>
            <a:ln w="9525">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28693" name="Line 21">
              <a:extLst>
                <a:ext uri="{FF2B5EF4-FFF2-40B4-BE49-F238E27FC236}">
                  <a16:creationId xmlns:a16="http://schemas.microsoft.com/office/drawing/2014/main" id="{F7044476-6C40-44B8-9C44-5CE738DC05C7}"/>
                </a:ext>
              </a:extLst>
            </p:cNvPr>
            <p:cNvSpPr>
              <a:spLocks noChangeShapeType="1"/>
            </p:cNvSpPr>
            <p:nvPr/>
          </p:nvSpPr>
          <p:spPr bwMode="auto">
            <a:xfrm>
              <a:off x="3504" y="1776"/>
              <a:ext cx="432" cy="0"/>
            </a:xfrm>
            <a:prstGeom prst="line">
              <a:avLst/>
            </a:prstGeom>
            <a:noFill/>
            <a:ln w="9525">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28694" name="Line 22">
              <a:extLst>
                <a:ext uri="{FF2B5EF4-FFF2-40B4-BE49-F238E27FC236}">
                  <a16:creationId xmlns:a16="http://schemas.microsoft.com/office/drawing/2014/main" id="{70884805-6396-49B3-9457-4FE0F56BCF03}"/>
                </a:ext>
              </a:extLst>
            </p:cNvPr>
            <p:cNvSpPr>
              <a:spLocks noChangeShapeType="1"/>
            </p:cNvSpPr>
            <p:nvPr/>
          </p:nvSpPr>
          <p:spPr bwMode="auto">
            <a:xfrm>
              <a:off x="3504" y="2256"/>
              <a:ext cx="432" cy="0"/>
            </a:xfrm>
            <a:prstGeom prst="line">
              <a:avLst/>
            </a:prstGeom>
            <a:noFill/>
            <a:ln w="9525">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28695" name="Line 23">
              <a:extLst>
                <a:ext uri="{FF2B5EF4-FFF2-40B4-BE49-F238E27FC236}">
                  <a16:creationId xmlns:a16="http://schemas.microsoft.com/office/drawing/2014/main" id="{352957A3-2A73-4072-AB53-9AE920470787}"/>
                </a:ext>
              </a:extLst>
            </p:cNvPr>
            <p:cNvSpPr>
              <a:spLocks noChangeShapeType="1"/>
            </p:cNvSpPr>
            <p:nvPr/>
          </p:nvSpPr>
          <p:spPr bwMode="auto">
            <a:xfrm>
              <a:off x="3068" y="2256"/>
              <a:ext cx="432" cy="0"/>
            </a:xfrm>
            <a:prstGeom prst="line">
              <a:avLst/>
            </a:prstGeom>
            <a:noFill/>
            <a:ln w="9525">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28696" name="Line 24">
              <a:extLst>
                <a:ext uri="{FF2B5EF4-FFF2-40B4-BE49-F238E27FC236}">
                  <a16:creationId xmlns:a16="http://schemas.microsoft.com/office/drawing/2014/main" id="{B5795072-8257-4A11-A7E8-1A807283D304}"/>
                </a:ext>
              </a:extLst>
            </p:cNvPr>
            <p:cNvSpPr>
              <a:spLocks noChangeShapeType="1"/>
            </p:cNvSpPr>
            <p:nvPr/>
          </p:nvSpPr>
          <p:spPr bwMode="auto">
            <a:xfrm>
              <a:off x="3504" y="1344"/>
              <a:ext cx="432" cy="0"/>
            </a:xfrm>
            <a:prstGeom prst="line">
              <a:avLst/>
            </a:prstGeom>
            <a:noFill/>
            <a:ln w="9525">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28697" name="Line 25">
              <a:extLst>
                <a:ext uri="{FF2B5EF4-FFF2-40B4-BE49-F238E27FC236}">
                  <a16:creationId xmlns:a16="http://schemas.microsoft.com/office/drawing/2014/main" id="{A21D8E15-60DA-4BEA-A2B9-FDD257890457}"/>
                </a:ext>
              </a:extLst>
            </p:cNvPr>
            <p:cNvSpPr>
              <a:spLocks noChangeShapeType="1"/>
            </p:cNvSpPr>
            <p:nvPr/>
          </p:nvSpPr>
          <p:spPr bwMode="auto">
            <a:xfrm>
              <a:off x="3072" y="1344"/>
              <a:ext cx="432" cy="0"/>
            </a:xfrm>
            <a:prstGeom prst="line">
              <a:avLst/>
            </a:prstGeom>
            <a:noFill/>
            <a:ln w="9525">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28698" name="Line 26">
              <a:extLst>
                <a:ext uri="{FF2B5EF4-FFF2-40B4-BE49-F238E27FC236}">
                  <a16:creationId xmlns:a16="http://schemas.microsoft.com/office/drawing/2014/main" id="{EDDCD6E2-EC24-48AB-940D-745CB99C9920}"/>
                </a:ext>
              </a:extLst>
            </p:cNvPr>
            <p:cNvSpPr>
              <a:spLocks noChangeShapeType="1"/>
            </p:cNvSpPr>
            <p:nvPr/>
          </p:nvSpPr>
          <p:spPr bwMode="auto">
            <a:xfrm>
              <a:off x="3072" y="1104"/>
              <a:ext cx="432" cy="0"/>
            </a:xfrm>
            <a:prstGeom prst="line">
              <a:avLst/>
            </a:prstGeom>
            <a:noFill/>
            <a:ln w="9525">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28699" name="Line 27">
              <a:extLst>
                <a:ext uri="{FF2B5EF4-FFF2-40B4-BE49-F238E27FC236}">
                  <a16:creationId xmlns:a16="http://schemas.microsoft.com/office/drawing/2014/main" id="{8163D689-377A-4041-BD19-DC7901EE3684}"/>
                </a:ext>
              </a:extLst>
            </p:cNvPr>
            <p:cNvSpPr>
              <a:spLocks noChangeShapeType="1"/>
            </p:cNvSpPr>
            <p:nvPr/>
          </p:nvSpPr>
          <p:spPr bwMode="auto">
            <a:xfrm>
              <a:off x="3504" y="1104"/>
              <a:ext cx="432" cy="0"/>
            </a:xfrm>
            <a:prstGeom prst="line">
              <a:avLst/>
            </a:prstGeom>
            <a:noFill/>
            <a:ln w="9525">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28700" name="Line 28">
              <a:extLst>
                <a:ext uri="{FF2B5EF4-FFF2-40B4-BE49-F238E27FC236}">
                  <a16:creationId xmlns:a16="http://schemas.microsoft.com/office/drawing/2014/main" id="{4FD41103-B80C-4F38-8A6B-48D1E9F254B8}"/>
                </a:ext>
              </a:extLst>
            </p:cNvPr>
            <p:cNvSpPr>
              <a:spLocks noChangeShapeType="1"/>
            </p:cNvSpPr>
            <p:nvPr/>
          </p:nvSpPr>
          <p:spPr bwMode="auto">
            <a:xfrm>
              <a:off x="3504" y="864"/>
              <a:ext cx="432" cy="0"/>
            </a:xfrm>
            <a:prstGeom prst="line">
              <a:avLst/>
            </a:prstGeom>
            <a:noFill/>
            <a:ln w="9525">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28701" name="Line 29">
              <a:extLst>
                <a:ext uri="{FF2B5EF4-FFF2-40B4-BE49-F238E27FC236}">
                  <a16:creationId xmlns:a16="http://schemas.microsoft.com/office/drawing/2014/main" id="{2F31156B-94D1-40A0-B857-BCD68AC670A9}"/>
                </a:ext>
              </a:extLst>
            </p:cNvPr>
            <p:cNvSpPr>
              <a:spLocks noChangeShapeType="1"/>
            </p:cNvSpPr>
            <p:nvPr/>
          </p:nvSpPr>
          <p:spPr bwMode="auto">
            <a:xfrm>
              <a:off x="3072" y="864"/>
              <a:ext cx="432" cy="0"/>
            </a:xfrm>
            <a:prstGeom prst="line">
              <a:avLst/>
            </a:prstGeom>
            <a:noFill/>
            <a:ln w="9525">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28702" name="Line 30">
              <a:extLst>
                <a:ext uri="{FF2B5EF4-FFF2-40B4-BE49-F238E27FC236}">
                  <a16:creationId xmlns:a16="http://schemas.microsoft.com/office/drawing/2014/main" id="{48405DD7-C1F0-4D8D-8BB5-02C35514C1AF}"/>
                </a:ext>
              </a:extLst>
            </p:cNvPr>
            <p:cNvSpPr>
              <a:spLocks noChangeShapeType="1"/>
            </p:cNvSpPr>
            <p:nvPr/>
          </p:nvSpPr>
          <p:spPr bwMode="auto">
            <a:xfrm>
              <a:off x="3072" y="1536"/>
              <a:ext cx="432" cy="0"/>
            </a:xfrm>
            <a:prstGeom prst="line">
              <a:avLst/>
            </a:prstGeom>
            <a:noFill/>
            <a:ln w="9525">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28703" name="Line 31">
              <a:extLst>
                <a:ext uri="{FF2B5EF4-FFF2-40B4-BE49-F238E27FC236}">
                  <a16:creationId xmlns:a16="http://schemas.microsoft.com/office/drawing/2014/main" id="{11F2316A-BD99-4E0F-A583-D43429C22428}"/>
                </a:ext>
              </a:extLst>
            </p:cNvPr>
            <p:cNvSpPr>
              <a:spLocks noChangeShapeType="1"/>
            </p:cNvSpPr>
            <p:nvPr/>
          </p:nvSpPr>
          <p:spPr bwMode="auto">
            <a:xfrm>
              <a:off x="3508" y="1536"/>
              <a:ext cx="432" cy="0"/>
            </a:xfrm>
            <a:prstGeom prst="line">
              <a:avLst/>
            </a:prstGeom>
            <a:noFill/>
            <a:ln w="9525">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28704" name="Line 32">
              <a:extLst>
                <a:ext uri="{FF2B5EF4-FFF2-40B4-BE49-F238E27FC236}">
                  <a16:creationId xmlns:a16="http://schemas.microsoft.com/office/drawing/2014/main" id="{720B67C1-DD7E-49A2-8398-3FECD1A9302E}"/>
                </a:ext>
              </a:extLst>
            </p:cNvPr>
            <p:cNvSpPr>
              <a:spLocks noChangeShapeType="1"/>
            </p:cNvSpPr>
            <p:nvPr/>
          </p:nvSpPr>
          <p:spPr bwMode="auto">
            <a:xfrm>
              <a:off x="3504" y="2016"/>
              <a:ext cx="432" cy="0"/>
            </a:xfrm>
            <a:prstGeom prst="line">
              <a:avLst/>
            </a:prstGeom>
            <a:noFill/>
            <a:ln w="9525">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28705" name="Line 33">
              <a:extLst>
                <a:ext uri="{FF2B5EF4-FFF2-40B4-BE49-F238E27FC236}">
                  <a16:creationId xmlns:a16="http://schemas.microsoft.com/office/drawing/2014/main" id="{F372F2B1-7102-4318-922B-E6103554608A}"/>
                </a:ext>
              </a:extLst>
            </p:cNvPr>
            <p:cNvSpPr>
              <a:spLocks noChangeShapeType="1"/>
            </p:cNvSpPr>
            <p:nvPr/>
          </p:nvSpPr>
          <p:spPr bwMode="auto">
            <a:xfrm>
              <a:off x="3076" y="2016"/>
              <a:ext cx="432" cy="0"/>
            </a:xfrm>
            <a:prstGeom prst="line">
              <a:avLst/>
            </a:prstGeom>
            <a:noFill/>
            <a:ln w="9525">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28706" name="Line 34">
              <a:extLst>
                <a:ext uri="{FF2B5EF4-FFF2-40B4-BE49-F238E27FC236}">
                  <a16:creationId xmlns:a16="http://schemas.microsoft.com/office/drawing/2014/main" id="{8B6C91E9-12C1-4515-9491-E808321036F7}"/>
                </a:ext>
              </a:extLst>
            </p:cNvPr>
            <p:cNvSpPr>
              <a:spLocks noChangeShapeType="1"/>
            </p:cNvSpPr>
            <p:nvPr/>
          </p:nvSpPr>
          <p:spPr bwMode="auto">
            <a:xfrm>
              <a:off x="3072" y="2688"/>
              <a:ext cx="432" cy="0"/>
            </a:xfrm>
            <a:prstGeom prst="line">
              <a:avLst/>
            </a:prstGeom>
            <a:noFill/>
            <a:ln w="9525">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28707" name="Line 35">
              <a:extLst>
                <a:ext uri="{FF2B5EF4-FFF2-40B4-BE49-F238E27FC236}">
                  <a16:creationId xmlns:a16="http://schemas.microsoft.com/office/drawing/2014/main" id="{B4917730-35E7-4B1E-8116-F438E4AC6B10}"/>
                </a:ext>
              </a:extLst>
            </p:cNvPr>
            <p:cNvSpPr>
              <a:spLocks noChangeShapeType="1"/>
            </p:cNvSpPr>
            <p:nvPr/>
          </p:nvSpPr>
          <p:spPr bwMode="auto">
            <a:xfrm>
              <a:off x="3072" y="2470"/>
              <a:ext cx="432" cy="0"/>
            </a:xfrm>
            <a:prstGeom prst="line">
              <a:avLst/>
            </a:prstGeom>
            <a:noFill/>
            <a:ln w="9525">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28708" name="Line 36">
              <a:extLst>
                <a:ext uri="{FF2B5EF4-FFF2-40B4-BE49-F238E27FC236}">
                  <a16:creationId xmlns:a16="http://schemas.microsoft.com/office/drawing/2014/main" id="{7F562E85-1009-4679-B336-08FDAEA39CDD}"/>
                </a:ext>
              </a:extLst>
            </p:cNvPr>
            <p:cNvSpPr>
              <a:spLocks noChangeShapeType="1"/>
            </p:cNvSpPr>
            <p:nvPr/>
          </p:nvSpPr>
          <p:spPr bwMode="auto">
            <a:xfrm>
              <a:off x="3508" y="2463"/>
              <a:ext cx="432" cy="0"/>
            </a:xfrm>
            <a:prstGeom prst="line">
              <a:avLst/>
            </a:prstGeom>
            <a:noFill/>
            <a:ln w="9525">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28709" name="Line 37">
              <a:extLst>
                <a:ext uri="{FF2B5EF4-FFF2-40B4-BE49-F238E27FC236}">
                  <a16:creationId xmlns:a16="http://schemas.microsoft.com/office/drawing/2014/main" id="{ADDCF62F-CC46-40BC-A575-A39CC46B6893}"/>
                </a:ext>
              </a:extLst>
            </p:cNvPr>
            <p:cNvSpPr>
              <a:spLocks noChangeShapeType="1"/>
            </p:cNvSpPr>
            <p:nvPr/>
          </p:nvSpPr>
          <p:spPr bwMode="auto">
            <a:xfrm>
              <a:off x="3504" y="2688"/>
              <a:ext cx="432" cy="0"/>
            </a:xfrm>
            <a:prstGeom prst="line">
              <a:avLst/>
            </a:prstGeom>
            <a:noFill/>
            <a:ln w="9525">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graphicFrame>
          <p:nvGraphicFramePr>
            <p:cNvPr id="28710" name="Object 38">
              <a:extLst>
                <a:ext uri="{FF2B5EF4-FFF2-40B4-BE49-F238E27FC236}">
                  <a16:creationId xmlns:a16="http://schemas.microsoft.com/office/drawing/2014/main" id="{14D46259-F31D-46EE-B6D5-C7310A380C61}"/>
                </a:ext>
              </a:extLst>
            </p:cNvPr>
            <p:cNvGraphicFramePr>
              <a:graphicFrameLocks noChangeAspect="1"/>
            </p:cNvGraphicFramePr>
            <p:nvPr/>
          </p:nvGraphicFramePr>
          <p:xfrm>
            <a:off x="3120" y="960"/>
            <a:ext cx="284" cy="336"/>
          </p:xfrm>
          <a:graphic>
            <a:graphicData uri="http://schemas.openxmlformats.org/presentationml/2006/ole">
              <mc:AlternateContent xmlns:mc="http://schemas.openxmlformats.org/markup-compatibility/2006">
                <mc:Choice xmlns:v="urn:schemas-microsoft-com:vml" Requires="v">
                  <p:oleObj spid="_x0000_s28735" name="公式" r:id="rId9" imgW="162037" imgH="200025" progId="Equation.3">
                    <p:embed/>
                  </p:oleObj>
                </mc:Choice>
                <mc:Fallback>
                  <p:oleObj name="公式" r:id="rId9" imgW="162037" imgH="200025" progId="Equation.3">
                    <p:embed/>
                    <p:pic>
                      <p:nvPicPr>
                        <p:cNvPr id="0" name="Object 38"/>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120" y="960"/>
                          <a:ext cx="284" cy="33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28711" name="Object 39">
              <a:extLst>
                <a:ext uri="{FF2B5EF4-FFF2-40B4-BE49-F238E27FC236}">
                  <a16:creationId xmlns:a16="http://schemas.microsoft.com/office/drawing/2014/main" id="{B4C71633-528F-4699-9F5C-B76D92A8A8EE}"/>
                </a:ext>
              </a:extLst>
            </p:cNvPr>
            <p:cNvGraphicFramePr>
              <a:graphicFrameLocks noChangeAspect="1"/>
            </p:cNvGraphicFramePr>
            <p:nvPr/>
          </p:nvGraphicFramePr>
          <p:xfrm>
            <a:off x="3600" y="960"/>
            <a:ext cx="302" cy="336"/>
          </p:xfrm>
          <a:graphic>
            <a:graphicData uri="http://schemas.openxmlformats.org/presentationml/2006/ole">
              <mc:AlternateContent xmlns:mc="http://schemas.openxmlformats.org/markup-compatibility/2006">
                <mc:Choice xmlns:v="urn:schemas-microsoft-com:vml" Requires="v">
                  <p:oleObj spid="_x0000_s28736" name="公式" r:id="rId11" imgW="180863" imgH="200025" progId="Equation.3">
                    <p:embed/>
                  </p:oleObj>
                </mc:Choice>
                <mc:Fallback>
                  <p:oleObj name="公式" r:id="rId11" imgW="180863" imgH="200025" progId="Equation.3">
                    <p:embed/>
                    <p:pic>
                      <p:nvPicPr>
                        <p:cNvPr id="0" name="Object 39"/>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3600" y="960"/>
                          <a:ext cx="302" cy="33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28712" name="Text Box 40">
              <a:extLst>
                <a:ext uri="{FF2B5EF4-FFF2-40B4-BE49-F238E27FC236}">
                  <a16:creationId xmlns:a16="http://schemas.microsoft.com/office/drawing/2014/main" id="{70E76589-4021-42BA-8F26-B673B8C86DD6}"/>
                </a:ext>
              </a:extLst>
            </p:cNvPr>
            <p:cNvSpPr txBox="1">
              <a:spLocks noChangeArrowheads="1"/>
            </p:cNvSpPr>
            <p:nvPr/>
          </p:nvSpPr>
          <p:spPr bwMode="auto">
            <a:xfrm>
              <a:off x="3167" y="1968"/>
              <a:ext cx="241"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r>
                <a:rPr lang="en-US" altLang="zh-CN" sz="2800"/>
                <a:t>S</a:t>
              </a:r>
            </a:p>
          </p:txBody>
        </p:sp>
        <p:sp>
          <p:nvSpPr>
            <p:cNvPr id="28713" name="Line 41">
              <a:extLst>
                <a:ext uri="{FF2B5EF4-FFF2-40B4-BE49-F238E27FC236}">
                  <a16:creationId xmlns:a16="http://schemas.microsoft.com/office/drawing/2014/main" id="{381CFF4A-351C-42CD-A887-159B126385CC}"/>
                </a:ext>
              </a:extLst>
            </p:cNvPr>
            <p:cNvSpPr>
              <a:spLocks noChangeShapeType="1"/>
            </p:cNvSpPr>
            <p:nvPr/>
          </p:nvSpPr>
          <p:spPr bwMode="auto">
            <a:xfrm>
              <a:off x="3504" y="2134"/>
              <a:ext cx="432" cy="0"/>
            </a:xfrm>
            <a:prstGeom prst="line">
              <a:avLst/>
            </a:prstGeom>
            <a:noFill/>
            <a:ln w="9525">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28714" name="Line 42">
              <a:extLst>
                <a:ext uri="{FF2B5EF4-FFF2-40B4-BE49-F238E27FC236}">
                  <a16:creationId xmlns:a16="http://schemas.microsoft.com/office/drawing/2014/main" id="{D1AF1960-2ADE-4CAC-8508-76B483E9AA40}"/>
                </a:ext>
              </a:extLst>
            </p:cNvPr>
            <p:cNvSpPr>
              <a:spLocks noChangeShapeType="1"/>
            </p:cNvSpPr>
            <p:nvPr/>
          </p:nvSpPr>
          <p:spPr bwMode="auto">
            <a:xfrm>
              <a:off x="3504" y="2363"/>
              <a:ext cx="432" cy="0"/>
            </a:xfrm>
            <a:prstGeom prst="line">
              <a:avLst/>
            </a:prstGeom>
            <a:noFill/>
            <a:ln w="9525">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28715" name="Line 43">
              <a:extLst>
                <a:ext uri="{FF2B5EF4-FFF2-40B4-BE49-F238E27FC236}">
                  <a16:creationId xmlns:a16="http://schemas.microsoft.com/office/drawing/2014/main" id="{5DE9F438-83EB-4683-9E11-59EAFBC0D6DF}"/>
                </a:ext>
              </a:extLst>
            </p:cNvPr>
            <p:cNvSpPr>
              <a:spLocks noChangeShapeType="1"/>
            </p:cNvSpPr>
            <p:nvPr/>
          </p:nvSpPr>
          <p:spPr bwMode="auto">
            <a:xfrm>
              <a:off x="3504" y="2566"/>
              <a:ext cx="432" cy="0"/>
            </a:xfrm>
            <a:prstGeom prst="line">
              <a:avLst/>
            </a:prstGeom>
            <a:noFill/>
            <a:ln w="9525">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28716" name="Line 44">
              <a:extLst>
                <a:ext uri="{FF2B5EF4-FFF2-40B4-BE49-F238E27FC236}">
                  <a16:creationId xmlns:a16="http://schemas.microsoft.com/office/drawing/2014/main" id="{E4A35F49-30E9-449D-B9A7-F742FAE943C7}"/>
                </a:ext>
              </a:extLst>
            </p:cNvPr>
            <p:cNvSpPr>
              <a:spLocks noChangeShapeType="1"/>
            </p:cNvSpPr>
            <p:nvPr/>
          </p:nvSpPr>
          <p:spPr bwMode="auto">
            <a:xfrm>
              <a:off x="3504" y="1887"/>
              <a:ext cx="432" cy="0"/>
            </a:xfrm>
            <a:prstGeom prst="line">
              <a:avLst/>
            </a:prstGeom>
            <a:noFill/>
            <a:ln w="9525">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28717" name="Line 45">
              <a:extLst>
                <a:ext uri="{FF2B5EF4-FFF2-40B4-BE49-F238E27FC236}">
                  <a16:creationId xmlns:a16="http://schemas.microsoft.com/office/drawing/2014/main" id="{6AB715AE-8D15-4F82-B2BD-9271B2266F46}"/>
                </a:ext>
              </a:extLst>
            </p:cNvPr>
            <p:cNvSpPr>
              <a:spLocks noChangeShapeType="1"/>
            </p:cNvSpPr>
            <p:nvPr/>
          </p:nvSpPr>
          <p:spPr bwMode="auto">
            <a:xfrm>
              <a:off x="3504" y="1237"/>
              <a:ext cx="432" cy="0"/>
            </a:xfrm>
            <a:prstGeom prst="line">
              <a:avLst/>
            </a:prstGeom>
            <a:noFill/>
            <a:ln w="9525">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28718" name="Line 46">
              <a:extLst>
                <a:ext uri="{FF2B5EF4-FFF2-40B4-BE49-F238E27FC236}">
                  <a16:creationId xmlns:a16="http://schemas.microsoft.com/office/drawing/2014/main" id="{7F2B9217-A172-4B1D-9ED1-7BE9D921D9B1}"/>
                </a:ext>
              </a:extLst>
            </p:cNvPr>
            <p:cNvSpPr>
              <a:spLocks noChangeShapeType="1"/>
            </p:cNvSpPr>
            <p:nvPr/>
          </p:nvSpPr>
          <p:spPr bwMode="auto">
            <a:xfrm>
              <a:off x="3504" y="1451"/>
              <a:ext cx="432" cy="0"/>
            </a:xfrm>
            <a:prstGeom prst="line">
              <a:avLst/>
            </a:prstGeom>
            <a:noFill/>
            <a:ln w="9525">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28719" name="Line 47">
              <a:extLst>
                <a:ext uri="{FF2B5EF4-FFF2-40B4-BE49-F238E27FC236}">
                  <a16:creationId xmlns:a16="http://schemas.microsoft.com/office/drawing/2014/main" id="{BD81F773-E679-4E84-B374-3FE0EA890D35}"/>
                </a:ext>
              </a:extLst>
            </p:cNvPr>
            <p:cNvSpPr>
              <a:spLocks noChangeShapeType="1"/>
            </p:cNvSpPr>
            <p:nvPr/>
          </p:nvSpPr>
          <p:spPr bwMode="auto">
            <a:xfrm>
              <a:off x="3504" y="1669"/>
              <a:ext cx="432" cy="0"/>
            </a:xfrm>
            <a:prstGeom prst="line">
              <a:avLst/>
            </a:prstGeom>
            <a:noFill/>
            <a:ln w="9525">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28720" name="Line 48">
              <a:extLst>
                <a:ext uri="{FF2B5EF4-FFF2-40B4-BE49-F238E27FC236}">
                  <a16:creationId xmlns:a16="http://schemas.microsoft.com/office/drawing/2014/main" id="{37850199-3D02-4444-A091-A4CBE244E0E5}"/>
                </a:ext>
              </a:extLst>
            </p:cNvPr>
            <p:cNvSpPr>
              <a:spLocks noChangeShapeType="1"/>
            </p:cNvSpPr>
            <p:nvPr/>
          </p:nvSpPr>
          <p:spPr bwMode="auto">
            <a:xfrm>
              <a:off x="3504" y="982"/>
              <a:ext cx="432" cy="0"/>
            </a:xfrm>
            <a:prstGeom prst="line">
              <a:avLst/>
            </a:prstGeom>
            <a:noFill/>
            <a:ln w="9525">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28721" name="Rectangle 49">
              <a:extLst>
                <a:ext uri="{FF2B5EF4-FFF2-40B4-BE49-F238E27FC236}">
                  <a16:creationId xmlns:a16="http://schemas.microsoft.com/office/drawing/2014/main" id="{4F043F52-E2C8-4360-A76A-FE76C1EA77E6}"/>
                </a:ext>
              </a:extLst>
            </p:cNvPr>
            <p:cNvSpPr>
              <a:spLocks noChangeArrowheads="1"/>
            </p:cNvSpPr>
            <p:nvPr/>
          </p:nvSpPr>
          <p:spPr bwMode="auto">
            <a:xfrm>
              <a:off x="3360" y="1728"/>
              <a:ext cx="288" cy="720"/>
            </a:xfrm>
            <a:prstGeom prst="rect">
              <a:avLst/>
            </a:prstGeom>
            <a:noFill/>
            <a:ln w="9525">
              <a:solidFill>
                <a:srgbClr val="0000FF"/>
              </a:solidFill>
              <a:prstDash val="dash"/>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endParaRPr lang="zh-CN" altLang="en-US"/>
            </a:p>
          </p:txBody>
        </p:sp>
      </p:grpSp>
      <p:graphicFrame>
        <p:nvGraphicFramePr>
          <p:cNvPr id="65586" name="Object 50">
            <a:extLst>
              <a:ext uri="{FF2B5EF4-FFF2-40B4-BE49-F238E27FC236}">
                <a16:creationId xmlns:a16="http://schemas.microsoft.com/office/drawing/2014/main" id="{FBECA32B-7951-4CF9-B0BA-4309AD7CFDEC}"/>
              </a:ext>
            </a:extLst>
          </p:cNvPr>
          <p:cNvGraphicFramePr>
            <a:graphicFrameLocks noChangeAspect="1"/>
          </p:cNvGraphicFramePr>
          <p:nvPr/>
        </p:nvGraphicFramePr>
        <p:xfrm>
          <a:off x="4211638" y="3068638"/>
          <a:ext cx="1498600" cy="574675"/>
        </p:xfrm>
        <a:graphic>
          <a:graphicData uri="http://schemas.openxmlformats.org/presentationml/2006/ole">
            <mc:AlternateContent xmlns:mc="http://schemas.openxmlformats.org/markup-compatibility/2006">
              <mc:Choice xmlns:v="urn:schemas-microsoft-com:vml" Requires="v">
                <p:oleObj spid="_x0000_s28737" name="公式" r:id="rId13" imgW="558558" imgH="215806" progId="Equation.3">
                  <p:embed/>
                </p:oleObj>
              </mc:Choice>
              <mc:Fallback>
                <p:oleObj name="公式" r:id="rId13" imgW="558558" imgH="215806" progId="Equation.3">
                  <p:embed/>
                  <p:pic>
                    <p:nvPicPr>
                      <p:cNvPr id="0" name="Object 50"/>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4211638" y="3068638"/>
                        <a:ext cx="1498600" cy="5746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65587" name="Object 51">
            <a:extLst>
              <a:ext uri="{FF2B5EF4-FFF2-40B4-BE49-F238E27FC236}">
                <a16:creationId xmlns:a16="http://schemas.microsoft.com/office/drawing/2014/main" id="{EFAE0EB0-B5A0-472F-9AEE-3B8A7E49B0DB}"/>
              </a:ext>
            </a:extLst>
          </p:cNvPr>
          <p:cNvGraphicFramePr>
            <a:graphicFrameLocks noChangeAspect="1"/>
          </p:cNvGraphicFramePr>
          <p:nvPr/>
        </p:nvGraphicFramePr>
        <p:xfrm>
          <a:off x="4627563" y="3773488"/>
          <a:ext cx="1489075" cy="1133475"/>
        </p:xfrm>
        <a:graphic>
          <a:graphicData uri="http://schemas.openxmlformats.org/presentationml/2006/ole">
            <mc:AlternateContent xmlns:mc="http://schemas.openxmlformats.org/markup-compatibility/2006">
              <mc:Choice xmlns:v="urn:schemas-microsoft-com:vml" Requires="v">
                <p:oleObj spid="_x0000_s28738" name="公式" r:id="rId15" imgW="583947" imgH="444307" progId="Equation.3">
                  <p:embed/>
                </p:oleObj>
              </mc:Choice>
              <mc:Fallback>
                <p:oleObj name="公式" r:id="rId15" imgW="583947" imgH="444307" progId="Equation.3">
                  <p:embed/>
                  <p:pic>
                    <p:nvPicPr>
                      <p:cNvPr id="0" name="Object 51"/>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4627563" y="3773488"/>
                        <a:ext cx="1489075" cy="11334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65588" name="Object 52">
            <a:extLst>
              <a:ext uri="{FF2B5EF4-FFF2-40B4-BE49-F238E27FC236}">
                <a16:creationId xmlns:a16="http://schemas.microsoft.com/office/drawing/2014/main" id="{FFA62CDA-80F1-45FB-AC06-18C59CAC4E5A}"/>
              </a:ext>
            </a:extLst>
          </p:cNvPr>
          <p:cNvGraphicFramePr>
            <a:graphicFrameLocks noChangeAspect="1"/>
          </p:cNvGraphicFramePr>
          <p:nvPr/>
        </p:nvGraphicFramePr>
        <p:xfrm>
          <a:off x="4627563" y="4937125"/>
          <a:ext cx="1544637" cy="1149350"/>
        </p:xfrm>
        <a:graphic>
          <a:graphicData uri="http://schemas.openxmlformats.org/presentationml/2006/ole">
            <mc:AlternateContent xmlns:mc="http://schemas.openxmlformats.org/markup-compatibility/2006">
              <mc:Choice xmlns:v="urn:schemas-microsoft-com:vml" Requires="v">
                <p:oleObj spid="_x0000_s28739" name="公式" r:id="rId17" imgW="596641" imgH="444307" progId="Equation.3">
                  <p:embed/>
                </p:oleObj>
              </mc:Choice>
              <mc:Fallback>
                <p:oleObj name="公式" r:id="rId17" imgW="596641" imgH="444307" progId="Equation.3">
                  <p:embed/>
                  <p:pic>
                    <p:nvPicPr>
                      <p:cNvPr id="0" name="Object 52"/>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4627563" y="4937125"/>
                        <a:ext cx="1544637" cy="11493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65538"/>
                                        </p:tgtEl>
                                        <p:attrNameLst>
                                          <p:attrName>style.visibility</p:attrName>
                                        </p:attrNameLst>
                                      </p:cBhvr>
                                      <p:to>
                                        <p:strVal val="visible"/>
                                      </p:to>
                                    </p:set>
                                    <p:animEffect transition="in" filter="wipe(left)">
                                      <p:cBhvr>
                                        <p:cTn id="7" dur="500"/>
                                        <p:tgtEl>
                                          <p:spTgt spid="6553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65541"/>
                                        </p:tgtEl>
                                        <p:attrNameLst>
                                          <p:attrName>style.visibility</p:attrName>
                                        </p:attrNameLst>
                                      </p:cBhvr>
                                      <p:to>
                                        <p:strVal val="visible"/>
                                      </p:to>
                                    </p:set>
                                    <p:animEffect transition="in" filter="wipe(left)">
                                      <p:cBhvr>
                                        <p:cTn id="12" dur="500"/>
                                        <p:tgtEl>
                                          <p:spTgt spid="65541"/>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nodeType="clickEffect">
                                  <p:stCondLst>
                                    <p:cond delay="0"/>
                                  </p:stCondLst>
                                  <p:childTnLst>
                                    <p:set>
                                      <p:cBhvr>
                                        <p:cTn id="16" dur="1" fill="hold">
                                          <p:stCondLst>
                                            <p:cond delay="0"/>
                                          </p:stCondLst>
                                        </p:cTn>
                                        <p:tgtEl>
                                          <p:spTgt spid="65542"/>
                                        </p:tgtEl>
                                        <p:attrNameLst>
                                          <p:attrName>style.visibility</p:attrName>
                                        </p:attrNameLst>
                                      </p:cBhvr>
                                      <p:to>
                                        <p:strVal val="visible"/>
                                      </p:to>
                                    </p:set>
                                    <p:animEffect transition="in" filter="wipe(left)">
                                      <p:cBhvr>
                                        <p:cTn id="17" dur="500"/>
                                        <p:tgtEl>
                                          <p:spTgt spid="65542"/>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nodeType="clickEffect">
                                  <p:stCondLst>
                                    <p:cond delay="0"/>
                                  </p:stCondLst>
                                  <p:childTnLst>
                                    <p:set>
                                      <p:cBhvr>
                                        <p:cTn id="21" dur="1" fill="hold">
                                          <p:stCondLst>
                                            <p:cond delay="0"/>
                                          </p:stCondLst>
                                        </p:cTn>
                                        <p:tgtEl>
                                          <p:spTgt spid="65545"/>
                                        </p:tgtEl>
                                        <p:attrNameLst>
                                          <p:attrName>style.visibility</p:attrName>
                                        </p:attrNameLst>
                                      </p:cBhvr>
                                      <p:to>
                                        <p:strVal val="visible"/>
                                      </p:to>
                                    </p:set>
                                    <p:animEffect transition="in" filter="wipe(left)">
                                      <p:cBhvr>
                                        <p:cTn id="22" dur="500"/>
                                        <p:tgtEl>
                                          <p:spTgt spid="65545"/>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8" fill="hold" nodeType="clickEffect">
                                  <p:stCondLst>
                                    <p:cond delay="0"/>
                                  </p:stCondLst>
                                  <p:childTnLst>
                                    <p:set>
                                      <p:cBhvr>
                                        <p:cTn id="26" dur="1" fill="hold">
                                          <p:stCondLst>
                                            <p:cond delay="0"/>
                                          </p:stCondLst>
                                        </p:cTn>
                                        <p:tgtEl>
                                          <p:spTgt spid="65586"/>
                                        </p:tgtEl>
                                        <p:attrNameLst>
                                          <p:attrName>style.visibility</p:attrName>
                                        </p:attrNameLst>
                                      </p:cBhvr>
                                      <p:to>
                                        <p:strVal val="visible"/>
                                      </p:to>
                                    </p:set>
                                    <p:animEffect transition="in" filter="wipe(left)">
                                      <p:cBhvr>
                                        <p:cTn id="27" dur="500"/>
                                        <p:tgtEl>
                                          <p:spTgt spid="65586"/>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22" presetClass="entr" presetSubtype="8" fill="hold" nodeType="clickEffect">
                                  <p:stCondLst>
                                    <p:cond delay="0"/>
                                  </p:stCondLst>
                                  <p:childTnLst>
                                    <p:set>
                                      <p:cBhvr>
                                        <p:cTn id="31" dur="1" fill="hold">
                                          <p:stCondLst>
                                            <p:cond delay="0"/>
                                          </p:stCondLst>
                                        </p:cTn>
                                        <p:tgtEl>
                                          <p:spTgt spid="65587"/>
                                        </p:tgtEl>
                                        <p:attrNameLst>
                                          <p:attrName>style.visibility</p:attrName>
                                        </p:attrNameLst>
                                      </p:cBhvr>
                                      <p:to>
                                        <p:strVal val="visible"/>
                                      </p:to>
                                    </p:set>
                                    <p:animEffect transition="in" filter="wipe(left)">
                                      <p:cBhvr>
                                        <p:cTn id="32" dur="500"/>
                                        <p:tgtEl>
                                          <p:spTgt spid="65587"/>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22" presetClass="entr" presetSubtype="8" fill="hold" nodeType="clickEffect">
                                  <p:stCondLst>
                                    <p:cond delay="0"/>
                                  </p:stCondLst>
                                  <p:childTnLst>
                                    <p:set>
                                      <p:cBhvr>
                                        <p:cTn id="36" dur="1" fill="hold">
                                          <p:stCondLst>
                                            <p:cond delay="0"/>
                                          </p:stCondLst>
                                        </p:cTn>
                                        <p:tgtEl>
                                          <p:spTgt spid="65588"/>
                                        </p:tgtEl>
                                        <p:attrNameLst>
                                          <p:attrName>style.visibility</p:attrName>
                                        </p:attrNameLst>
                                      </p:cBhvr>
                                      <p:to>
                                        <p:strVal val="visible"/>
                                      </p:to>
                                    </p:set>
                                    <p:animEffect transition="in" filter="wipe(left)">
                                      <p:cBhvr>
                                        <p:cTn id="37" dur="500"/>
                                        <p:tgtEl>
                                          <p:spTgt spid="655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541" grpId="0" autoUpdateAnimBg="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灯片编号占位符 3">
            <a:extLst>
              <a:ext uri="{FF2B5EF4-FFF2-40B4-BE49-F238E27FC236}">
                <a16:creationId xmlns:a16="http://schemas.microsoft.com/office/drawing/2014/main" id="{984D2AA5-362A-4064-9FB2-86406BC4EE46}"/>
              </a:ext>
            </a:extLst>
          </p:cNvPr>
          <p:cNvSpPr>
            <a:spLocks noGrp="1"/>
          </p:cNvSpPr>
          <p:nvPr>
            <p:ph type="sldNum" sz="quarter" idx="12"/>
          </p:nvPr>
        </p:nvSpPr>
        <p:spPr>
          <a:noFill/>
        </p:spPr>
        <p:txBody>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spcBef>
                <a:spcPct val="0"/>
              </a:spcBef>
              <a:buFontTx/>
              <a:buNone/>
            </a:pPr>
            <a:fld id="{0C9C7C67-2151-4A8F-A314-DF641CF56652}" type="slidenum">
              <a:rPr lang="en-US" altLang="zh-CN" sz="1400" smtClean="0"/>
              <a:pPr>
                <a:spcBef>
                  <a:spcPct val="0"/>
                </a:spcBef>
                <a:buFontTx/>
                <a:buNone/>
              </a:pPr>
              <a:t>27</a:t>
            </a:fld>
            <a:endParaRPr lang="en-US" altLang="zh-CN" sz="1400"/>
          </a:p>
        </p:txBody>
      </p:sp>
      <p:sp>
        <p:nvSpPr>
          <p:cNvPr id="66562" name="Text Box 2">
            <a:extLst>
              <a:ext uri="{FF2B5EF4-FFF2-40B4-BE49-F238E27FC236}">
                <a16:creationId xmlns:a16="http://schemas.microsoft.com/office/drawing/2014/main" id="{8D5950F4-8B47-466F-92FF-2E84C71CC66C}"/>
              </a:ext>
            </a:extLst>
          </p:cNvPr>
          <p:cNvSpPr txBox="1">
            <a:spLocks noChangeArrowheads="1"/>
          </p:cNvSpPr>
          <p:nvPr/>
        </p:nvSpPr>
        <p:spPr bwMode="auto">
          <a:xfrm>
            <a:off x="849313" y="669925"/>
            <a:ext cx="7913687"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spcBef>
                <a:spcPct val="0"/>
              </a:spcBef>
              <a:buFontTx/>
              <a:buNone/>
            </a:pPr>
            <a:r>
              <a:rPr lang="zh-CN" altLang="en-US" sz="2800">
                <a:solidFill>
                  <a:srgbClr val="FF0000"/>
                </a:solidFill>
              </a:rPr>
              <a:t>（</a:t>
            </a:r>
            <a:r>
              <a:rPr lang="en-US" altLang="zh-CN" sz="2800">
                <a:solidFill>
                  <a:srgbClr val="FF0000"/>
                </a:solidFill>
              </a:rPr>
              <a:t>2</a:t>
            </a:r>
            <a:r>
              <a:rPr lang="zh-CN" altLang="en-US" sz="2800">
                <a:solidFill>
                  <a:srgbClr val="FF0000"/>
                </a:solidFill>
              </a:rPr>
              <a:t>）求两层介质交界面处的总极化电荷</a:t>
            </a:r>
          </a:p>
          <a:p>
            <a:pPr eaLnBrk="1" hangingPunct="1">
              <a:spcBef>
                <a:spcPct val="0"/>
              </a:spcBef>
              <a:buFontTx/>
              <a:buNone/>
            </a:pPr>
            <a:r>
              <a:rPr lang="zh-CN" altLang="en-US" sz="2800">
                <a:solidFill>
                  <a:srgbClr val="FF0000"/>
                </a:solidFill>
              </a:rPr>
              <a:t>          面密度</a:t>
            </a:r>
            <a:endParaRPr lang="zh-CN" altLang="en-US" sz="2800"/>
          </a:p>
        </p:txBody>
      </p:sp>
      <p:graphicFrame>
        <p:nvGraphicFramePr>
          <p:cNvPr id="66563" name="Object 3">
            <a:extLst>
              <a:ext uri="{FF2B5EF4-FFF2-40B4-BE49-F238E27FC236}">
                <a16:creationId xmlns:a16="http://schemas.microsoft.com/office/drawing/2014/main" id="{E1AAE8F0-C7B4-46C7-908B-219F6DC6A939}"/>
              </a:ext>
            </a:extLst>
          </p:cNvPr>
          <p:cNvGraphicFramePr>
            <a:graphicFrameLocks noChangeAspect="1"/>
          </p:cNvGraphicFramePr>
          <p:nvPr/>
        </p:nvGraphicFramePr>
        <p:xfrm>
          <a:off x="1747838" y="2414588"/>
          <a:ext cx="5922962" cy="1878012"/>
        </p:xfrm>
        <a:graphic>
          <a:graphicData uri="http://schemas.openxmlformats.org/presentationml/2006/ole">
            <mc:AlternateContent xmlns:mc="http://schemas.openxmlformats.org/markup-compatibility/2006">
              <mc:Choice xmlns:v="urn:schemas-microsoft-com:vml" Requires="v">
                <p:oleObj spid="_x0000_s29710" name="公式" r:id="rId3" imgW="2324100" imgH="736600" progId="Equation.3">
                  <p:embed/>
                </p:oleObj>
              </mc:Choice>
              <mc:Fallback>
                <p:oleObj name="公式" r:id="rId3" imgW="2324100" imgH="736600" progId="Equation.3">
                  <p:embed/>
                  <p:pic>
                    <p:nvPicPr>
                      <p:cNvPr id="0"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47838" y="2414588"/>
                        <a:ext cx="5922962" cy="18780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66564" name="Object 4">
            <a:extLst>
              <a:ext uri="{FF2B5EF4-FFF2-40B4-BE49-F238E27FC236}">
                <a16:creationId xmlns:a16="http://schemas.microsoft.com/office/drawing/2014/main" id="{A33464C0-9CAE-4C83-87BA-02035ACE29B8}"/>
              </a:ext>
            </a:extLst>
          </p:cNvPr>
          <p:cNvGraphicFramePr>
            <a:graphicFrameLocks noChangeAspect="1"/>
          </p:cNvGraphicFramePr>
          <p:nvPr/>
        </p:nvGraphicFramePr>
        <p:xfrm>
          <a:off x="1704975" y="4487863"/>
          <a:ext cx="6042025" cy="1893887"/>
        </p:xfrm>
        <a:graphic>
          <a:graphicData uri="http://schemas.openxmlformats.org/presentationml/2006/ole">
            <mc:AlternateContent xmlns:mc="http://schemas.openxmlformats.org/markup-compatibility/2006">
              <mc:Choice xmlns:v="urn:schemas-microsoft-com:vml" Requires="v">
                <p:oleObj spid="_x0000_s29711" name="公式" r:id="rId5" imgW="2349500" imgH="736600" progId="Equation.3">
                  <p:embed/>
                </p:oleObj>
              </mc:Choice>
              <mc:Fallback>
                <p:oleObj name="公式" r:id="rId5" imgW="2349500" imgH="736600" progId="Equation.3">
                  <p:embed/>
                  <p:pic>
                    <p:nvPicPr>
                      <p:cNvPr id="0" name="Object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704975" y="4487863"/>
                        <a:ext cx="6042025" cy="18938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pSp>
        <p:nvGrpSpPr>
          <p:cNvPr id="66565" name="Group 5">
            <a:extLst>
              <a:ext uri="{FF2B5EF4-FFF2-40B4-BE49-F238E27FC236}">
                <a16:creationId xmlns:a16="http://schemas.microsoft.com/office/drawing/2014/main" id="{021FABC0-BEFD-4D15-A96C-08173C02BA29}"/>
              </a:ext>
            </a:extLst>
          </p:cNvPr>
          <p:cNvGrpSpPr>
            <a:grpSpLocks/>
          </p:cNvGrpSpPr>
          <p:nvPr/>
        </p:nvGrpSpPr>
        <p:grpSpPr bwMode="auto">
          <a:xfrm>
            <a:off x="1692275" y="1700213"/>
            <a:ext cx="3167063" cy="576262"/>
            <a:chOff x="628" y="1026"/>
            <a:chExt cx="1995" cy="363"/>
          </a:xfrm>
        </p:grpSpPr>
        <p:sp>
          <p:nvSpPr>
            <p:cNvPr id="29703" name="Text Box 6">
              <a:extLst>
                <a:ext uri="{FF2B5EF4-FFF2-40B4-BE49-F238E27FC236}">
                  <a16:creationId xmlns:a16="http://schemas.microsoft.com/office/drawing/2014/main" id="{E4F5A824-93D5-4B08-A823-F7B66687474B}"/>
                </a:ext>
              </a:extLst>
            </p:cNvPr>
            <p:cNvSpPr txBox="1">
              <a:spLocks noChangeArrowheads="1"/>
            </p:cNvSpPr>
            <p:nvPr/>
          </p:nvSpPr>
          <p:spPr bwMode="auto">
            <a:xfrm>
              <a:off x="628" y="1062"/>
              <a:ext cx="1572"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spcBef>
                  <a:spcPct val="0"/>
                </a:spcBef>
                <a:buFontTx/>
                <a:buNone/>
              </a:pPr>
              <a:r>
                <a:rPr kumimoji="0" lang="zh-CN" altLang="en-US" sz="2800"/>
                <a:t>先求      ，再求</a:t>
              </a:r>
            </a:p>
          </p:txBody>
        </p:sp>
        <p:graphicFrame>
          <p:nvGraphicFramePr>
            <p:cNvPr id="29704" name="Object 7">
              <a:extLst>
                <a:ext uri="{FF2B5EF4-FFF2-40B4-BE49-F238E27FC236}">
                  <a16:creationId xmlns:a16="http://schemas.microsoft.com/office/drawing/2014/main" id="{BFB61FB9-36AB-4DCE-91F7-55A377C1685B}"/>
                </a:ext>
              </a:extLst>
            </p:cNvPr>
            <p:cNvGraphicFramePr>
              <a:graphicFrameLocks noChangeAspect="1"/>
            </p:cNvGraphicFramePr>
            <p:nvPr/>
          </p:nvGraphicFramePr>
          <p:xfrm>
            <a:off x="1202" y="1026"/>
            <a:ext cx="273" cy="336"/>
          </p:xfrm>
          <a:graphic>
            <a:graphicData uri="http://schemas.openxmlformats.org/presentationml/2006/ole">
              <mc:AlternateContent xmlns:mc="http://schemas.openxmlformats.org/markup-compatibility/2006">
                <mc:Choice xmlns:v="urn:schemas-microsoft-com:vml" Requires="v">
                  <p:oleObj spid="_x0000_s29712" name="公式" r:id="rId7" imgW="164957" imgH="203024" progId="Equation.3">
                    <p:embed/>
                  </p:oleObj>
                </mc:Choice>
                <mc:Fallback>
                  <p:oleObj name="公式" r:id="rId7" imgW="164957" imgH="203024" progId="Equation.3">
                    <p:embed/>
                    <p:pic>
                      <p:nvPicPr>
                        <p:cNvPr id="0" name="Object 7"/>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202" y="1026"/>
                          <a:ext cx="273" cy="33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29705" name="Object 8">
              <a:extLst>
                <a:ext uri="{FF2B5EF4-FFF2-40B4-BE49-F238E27FC236}">
                  <a16:creationId xmlns:a16="http://schemas.microsoft.com/office/drawing/2014/main" id="{7CE08764-96C2-4A9C-B90F-F2EAA136010A}"/>
                </a:ext>
              </a:extLst>
            </p:cNvPr>
            <p:cNvGraphicFramePr>
              <a:graphicFrameLocks noChangeAspect="1"/>
            </p:cNvGraphicFramePr>
            <p:nvPr/>
          </p:nvGraphicFramePr>
          <p:xfrm>
            <a:off x="2245" y="1050"/>
            <a:ext cx="378" cy="294"/>
          </p:xfrm>
          <a:graphic>
            <a:graphicData uri="http://schemas.openxmlformats.org/presentationml/2006/ole">
              <mc:AlternateContent xmlns:mc="http://schemas.openxmlformats.org/markup-compatibility/2006">
                <mc:Choice xmlns:v="urn:schemas-microsoft-com:vml" Requires="v">
                  <p:oleObj spid="_x0000_s29713" name="公式" r:id="rId9" imgW="228402" imgH="177646" progId="Equation.3">
                    <p:embed/>
                  </p:oleObj>
                </mc:Choice>
                <mc:Fallback>
                  <p:oleObj name="公式" r:id="rId9" imgW="228402" imgH="177646" progId="Equation.3">
                    <p:embed/>
                    <p:pic>
                      <p:nvPicPr>
                        <p:cNvPr id="0" name="Object 8"/>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245" y="1050"/>
                          <a:ext cx="378" cy="29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66562"/>
                                        </p:tgtEl>
                                        <p:attrNameLst>
                                          <p:attrName>style.visibility</p:attrName>
                                        </p:attrNameLst>
                                      </p:cBhvr>
                                      <p:to>
                                        <p:strVal val="visible"/>
                                      </p:to>
                                    </p:set>
                                    <p:animEffect transition="in" filter="wipe(left)">
                                      <p:cBhvr>
                                        <p:cTn id="7" dur="500"/>
                                        <p:tgtEl>
                                          <p:spTgt spid="6656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66565"/>
                                        </p:tgtEl>
                                        <p:attrNameLst>
                                          <p:attrName>style.visibility</p:attrName>
                                        </p:attrNameLst>
                                      </p:cBhvr>
                                      <p:to>
                                        <p:strVal val="visible"/>
                                      </p:to>
                                    </p:set>
                                    <p:animEffect transition="in" filter="wipe(left)">
                                      <p:cBhvr>
                                        <p:cTn id="12" dur="500"/>
                                        <p:tgtEl>
                                          <p:spTgt spid="66565"/>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nodeType="clickEffect">
                                  <p:stCondLst>
                                    <p:cond delay="0"/>
                                  </p:stCondLst>
                                  <p:childTnLst>
                                    <p:set>
                                      <p:cBhvr>
                                        <p:cTn id="16" dur="1" fill="hold">
                                          <p:stCondLst>
                                            <p:cond delay="0"/>
                                          </p:stCondLst>
                                        </p:cTn>
                                        <p:tgtEl>
                                          <p:spTgt spid="66563"/>
                                        </p:tgtEl>
                                        <p:attrNameLst>
                                          <p:attrName>style.visibility</p:attrName>
                                        </p:attrNameLst>
                                      </p:cBhvr>
                                      <p:to>
                                        <p:strVal val="visible"/>
                                      </p:to>
                                    </p:set>
                                    <p:animEffect transition="in" filter="wipe(left)">
                                      <p:cBhvr>
                                        <p:cTn id="17" dur="500"/>
                                        <p:tgtEl>
                                          <p:spTgt spid="66563"/>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nodeType="clickEffect">
                                  <p:stCondLst>
                                    <p:cond delay="0"/>
                                  </p:stCondLst>
                                  <p:childTnLst>
                                    <p:set>
                                      <p:cBhvr>
                                        <p:cTn id="21" dur="1" fill="hold">
                                          <p:stCondLst>
                                            <p:cond delay="0"/>
                                          </p:stCondLst>
                                        </p:cTn>
                                        <p:tgtEl>
                                          <p:spTgt spid="66564"/>
                                        </p:tgtEl>
                                        <p:attrNameLst>
                                          <p:attrName>style.visibility</p:attrName>
                                        </p:attrNameLst>
                                      </p:cBhvr>
                                      <p:to>
                                        <p:strVal val="visible"/>
                                      </p:to>
                                    </p:set>
                                    <p:animEffect transition="in" filter="wipe(left)">
                                      <p:cBhvr>
                                        <p:cTn id="22" dur="500"/>
                                        <p:tgtEl>
                                          <p:spTgt spid="665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562" grpId="0" autoUpdateAnimBg="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灯片编号占位符 3">
            <a:extLst>
              <a:ext uri="{FF2B5EF4-FFF2-40B4-BE49-F238E27FC236}">
                <a16:creationId xmlns:a16="http://schemas.microsoft.com/office/drawing/2014/main" id="{0242434C-5903-4506-90D7-65E971DC2722}"/>
              </a:ext>
            </a:extLst>
          </p:cNvPr>
          <p:cNvSpPr>
            <a:spLocks noGrp="1"/>
          </p:cNvSpPr>
          <p:nvPr>
            <p:ph type="sldNum" sz="quarter" idx="12"/>
          </p:nvPr>
        </p:nvSpPr>
        <p:spPr>
          <a:noFill/>
        </p:spPr>
        <p:txBody>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spcBef>
                <a:spcPct val="0"/>
              </a:spcBef>
              <a:buFontTx/>
              <a:buNone/>
            </a:pPr>
            <a:fld id="{713F66E0-9E61-4B40-B036-F1DA03FF3569}" type="slidenum">
              <a:rPr lang="en-US" altLang="zh-CN" sz="1400" smtClean="0"/>
              <a:pPr>
                <a:spcBef>
                  <a:spcPct val="0"/>
                </a:spcBef>
                <a:buFontTx/>
                <a:buNone/>
              </a:pPr>
              <a:t>28</a:t>
            </a:fld>
            <a:endParaRPr lang="en-US" altLang="zh-CN" sz="1400"/>
          </a:p>
        </p:txBody>
      </p:sp>
      <p:graphicFrame>
        <p:nvGraphicFramePr>
          <p:cNvPr id="67586" name="Object 2">
            <a:extLst>
              <a:ext uri="{FF2B5EF4-FFF2-40B4-BE49-F238E27FC236}">
                <a16:creationId xmlns:a16="http://schemas.microsoft.com/office/drawing/2014/main" id="{D5993EC9-6A4F-4BDA-8B06-4F53360A926E}"/>
              </a:ext>
            </a:extLst>
          </p:cNvPr>
          <p:cNvGraphicFramePr>
            <a:graphicFrameLocks noChangeAspect="1"/>
          </p:cNvGraphicFramePr>
          <p:nvPr/>
        </p:nvGraphicFramePr>
        <p:xfrm>
          <a:off x="3657600" y="457200"/>
          <a:ext cx="4514850" cy="1266825"/>
        </p:xfrm>
        <a:graphic>
          <a:graphicData uri="http://schemas.openxmlformats.org/presentationml/2006/ole">
            <mc:AlternateContent xmlns:mc="http://schemas.openxmlformats.org/markup-compatibility/2006">
              <mc:Choice xmlns:v="urn:schemas-microsoft-com:vml" Requires="v">
                <p:oleObj spid="_x0000_s30847" name="公式" r:id="rId4" imgW="1714500" imgH="482600" progId="Equation.3">
                  <p:embed/>
                </p:oleObj>
              </mc:Choice>
              <mc:Fallback>
                <p:oleObj name="公式" r:id="rId4" imgW="1714500" imgH="482600" progId="Equation.3">
                  <p:embed/>
                  <p:pic>
                    <p:nvPicPr>
                      <p:cNvPr id="0" name="Object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657600" y="457200"/>
                        <a:ext cx="4514850" cy="12668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67587" name="Object 3">
            <a:extLst>
              <a:ext uri="{FF2B5EF4-FFF2-40B4-BE49-F238E27FC236}">
                <a16:creationId xmlns:a16="http://schemas.microsoft.com/office/drawing/2014/main" id="{DD0D68BF-EDC4-475E-B0E4-87FE0CAC238B}"/>
              </a:ext>
            </a:extLst>
          </p:cNvPr>
          <p:cNvGraphicFramePr>
            <a:graphicFrameLocks noChangeAspect="1"/>
          </p:cNvGraphicFramePr>
          <p:nvPr/>
        </p:nvGraphicFramePr>
        <p:xfrm>
          <a:off x="3662363" y="1752600"/>
          <a:ext cx="5083175" cy="1266825"/>
        </p:xfrm>
        <a:graphic>
          <a:graphicData uri="http://schemas.openxmlformats.org/presentationml/2006/ole">
            <mc:AlternateContent xmlns:mc="http://schemas.openxmlformats.org/markup-compatibility/2006">
              <mc:Choice xmlns:v="urn:schemas-microsoft-com:vml" Requires="v">
                <p:oleObj spid="_x0000_s30848" name="公式" r:id="rId6" imgW="1930400" imgH="482600" progId="Equation.3">
                  <p:embed/>
                </p:oleObj>
              </mc:Choice>
              <mc:Fallback>
                <p:oleObj name="公式" r:id="rId6" imgW="1930400" imgH="482600" progId="Equation.3">
                  <p:embed/>
                  <p:pic>
                    <p:nvPicPr>
                      <p:cNvPr id="0" name="Object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662363" y="1752600"/>
                        <a:ext cx="5083175" cy="12668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67588" name="Text Box 4">
            <a:extLst>
              <a:ext uri="{FF2B5EF4-FFF2-40B4-BE49-F238E27FC236}">
                <a16:creationId xmlns:a16="http://schemas.microsoft.com/office/drawing/2014/main" id="{0E544DE7-5A32-4BF2-A9F9-3B83DA77CB4C}"/>
              </a:ext>
            </a:extLst>
          </p:cNvPr>
          <p:cNvSpPr txBox="1">
            <a:spLocks noChangeArrowheads="1"/>
          </p:cNvSpPr>
          <p:nvPr/>
        </p:nvSpPr>
        <p:spPr bwMode="auto">
          <a:xfrm>
            <a:off x="3502025" y="3382963"/>
            <a:ext cx="5184775"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r>
              <a:rPr lang="zh-CN" altLang="en-US" sz="2800">
                <a:solidFill>
                  <a:srgbClr val="0000FF"/>
                </a:solidFill>
              </a:rPr>
              <a:t>交界面上总的极化面电荷密度为</a:t>
            </a:r>
          </a:p>
        </p:txBody>
      </p:sp>
      <p:graphicFrame>
        <p:nvGraphicFramePr>
          <p:cNvPr id="67589" name="Object 5">
            <a:extLst>
              <a:ext uri="{FF2B5EF4-FFF2-40B4-BE49-F238E27FC236}">
                <a16:creationId xmlns:a16="http://schemas.microsoft.com/office/drawing/2014/main" id="{E7A02644-CFD4-4D08-AA9A-E35386986AD1}"/>
              </a:ext>
            </a:extLst>
          </p:cNvPr>
          <p:cNvGraphicFramePr>
            <a:graphicFrameLocks noChangeAspect="1"/>
          </p:cNvGraphicFramePr>
          <p:nvPr/>
        </p:nvGraphicFramePr>
        <p:xfrm>
          <a:off x="1387475" y="4114800"/>
          <a:ext cx="6189663" cy="1222375"/>
        </p:xfrm>
        <a:graphic>
          <a:graphicData uri="http://schemas.openxmlformats.org/presentationml/2006/ole">
            <mc:AlternateContent xmlns:mc="http://schemas.openxmlformats.org/markup-compatibility/2006">
              <mc:Choice xmlns:v="urn:schemas-microsoft-com:vml" Requires="v">
                <p:oleObj spid="_x0000_s30849" name="公式" r:id="rId8" imgW="2438400" imgH="482600" progId="Equation.3">
                  <p:embed/>
                </p:oleObj>
              </mc:Choice>
              <mc:Fallback>
                <p:oleObj name="公式" r:id="rId8" imgW="2438400" imgH="482600" progId="Equation.3">
                  <p:embed/>
                  <p:pic>
                    <p:nvPicPr>
                      <p:cNvPr id="0" name="Object 5"/>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387475" y="4114800"/>
                        <a:ext cx="6189663" cy="12223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67590" name="Object 6">
            <a:extLst>
              <a:ext uri="{FF2B5EF4-FFF2-40B4-BE49-F238E27FC236}">
                <a16:creationId xmlns:a16="http://schemas.microsoft.com/office/drawing/2014/main" id="{DA101CA6-C09F-4742-9D9D-3E92797BEEF3}"/>
              </a:ext>
            </a:extLst>
          </p:cNvPr>
          <p:cNvGraphicFramePr>
            <a:graphicFrameLocks noChangeAspect="1"/>
          </p:cNvGraphicFramePr>
          <p:nvPr/>
        </p:nvGraphicFramePr>
        <p:xfrm>
          <a:off x="1828800" y="5257800"/>
          <a:ext cx="3535363" cy="1195388"/>
        </p:xfrm>
        <a:graphic>
          <a:graphicData uri="http://schemas.openxmlformats.org/presentationml/2006/ole">
            <mc:AlternateContent xmlns:mc="http://schemas.openxmlformats.org/markup-compatibility/2006">
              <mc:Choice xmlns:v="urn:schemas-microsoft-com:vml" Requires="v">
                <p:oleObj spid="_x0000_s30850" name="公式" r:id="rId10" imgW="1422400" imgH="482600" progId="Equation.3">
                  <p:embed/>
                </p:oleObj>
              </mc:Choice>
              <mc:Fallback>
                <p:oleObj name="公式" r:id="rId10" imgW="1422400" imgH="482600" progId="Equation.3">
                  <p:embed/>
                  <p:pic>
                    <p:nvPicPr>
                      <p:cNvPr id="0" name="Object 6"/>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828800" y="5257800"/>
                        <a:ext cx="3535363" cy="11953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pSp>
        <p:nvGrpSpPr>
          <p:cNvPr id="67591" name="Group 7">
            <a:extLst>
              <a:ext uri="{FF2B5EF4-FFF2-40B4-BE49-F238E27FC236}">
                <a16:creationId xmlns:a16="http://schemas.microsoft.com/office/drawing/2014/main" id="{185F00B2-528C-4279-A7D4-C431C6369E35}"/>
              </a:ext>
            </a:extLst>
          </p:cNvPr>
          <p:cNvGrpSpPr>
            <a:grpSpLocks/>
          </p:cNvGrpSpPr>
          <p:nvPr/>
        </p:nvGrpSpPr>
        <p:grpSpPr bwMode="auto">
          <a:xfrm>
            <a:off x="609600" y="588963"/>
            <a:ext cx="2743200" cy="3511550"/>
            <a:chOff x="192" y="355"/>
            <a:chExt cx="1728" cy="2212"/>
          </a:xfrm>
        </p:grpSpPr>
        <p:sp>
          <p:nvSpPr>
            <p:cNvPr id="30730" name="Rectangle 8">
              <a:extLst>
                <a:ext uri="{FF2B5EF4-FFF2-40B4-BE49-F238E27FC236}">
                  <a16:creationId xmlns:a16="http://schemas.microsoft.com/office/drawing/2014/main" id="{54DF1D32-3136-412A-996D-F6354F5A3186}"/>
                </a:ext>
              </a:extLst>
            </p:cNvPr>
            <p:cNvSpPr>
              <a:spLocks noChangeArrowheads="1"/>
            </p:cNvSpPr>
            <p:nvPr/>
          </p:nvSpPr>
          <p:spPr bwMode="auto">
            <a:xfrm>
              <a:off x="528" y="672"/>
              <a:ext cx="48" cy="1824"/>
            </a:xfrm>
            <a:prstGeom prst="rect">
              <a:avLst/>
            </a:prstGeom>
            <a:solidFill>
              <a:srgbClr val="FFCC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endParaRPr lang="zh-CN" altLang="en-US"/>
            </a:p>
          </p:txBody>
        </p:sp>
        <p:sp>
          <p:nvSpPr>
            <p:cNvPr id="30731" name="Rectangle 9">
              <a:extLst>
                <a:ext uri="{FF2B5EF4-FFF2-40B4-BE49-F238E27FC236}">
                  <a16:creationId xmlns:a16="http://schemas.microsoft.com/office/drawing/2014/main" id="{F78D6A63-7339-4EFE-BC7D-0B9F6A32F5D9}"/>
                </a:ext>
              </a:extLst>
            </p:cNvPr>
            <p:cNvSpPr>
              <a:spLocks noChangeArrowheads="1"/>
            </p:cNvSpPr>
            <p:nvPr/>
          </p:nvSpPr>
          <p:spPr bwMode="auto">
            <a:xfrm>
              <a:off x="1440" y="672"/>
              <a:ext cx="48" cy="1824"/>
            </a:xfrm>
            <a:prstGeom prst="rect">
              <a:avLst/>
            </a:prstGeom>
            <a:solidFill>
              <a:srgbClr val="FFCC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endParaRPr lang="zh-CN" altLang="en-US"/>
            </a:p>
          </p:txBody>
        </p:sp>
        <p:sp>
          <p:nvSpPr>
            <p:cNvPr id="30732" name="Rectangle 10" descr="浅色上对角线">
              <a:extLst>
                <a:ext uri="{FF2B5EF4-FFF2-40B4-BE49-F238E27FC236}">
                  <a16:creationId xmlns:a16="http://schemas.microsoft.com/office/drawing/2014/main" id="{C624F074-5DA1-42D8-8B6E-3A3844739DEE}"/>
                </a:ext>
              </a:extLst>
            </p:cNvPr>
            <p:cNvSpPr>
              <a:spLocks noChangeArrowheads="1"/>
            </p:cNvSpPr>
            <p:nvPr/>
          </p:nvSpPr>
          <p:spPr bwMode="auto">
            <a:xfrm>
              <a:off x="576" y="672"/>
              <a:ext cx="432" cy="1824"/>
            </a:xfrm>
            <a:prstGeom prst="rect">
              <a:avLst/>
            </a:prstGeom>
            <a:blipFill dpi="0" rotWithShape="0">
              <a:blip r:embed="rId12"/>
              <a:srcRect/>
              <a:tile tx="0" ty="0" sx="100000" sy="100000" flip="none" algn="tl"/>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endParaRPr lang="zh-CN" altLang="en-US"/>
            </a:p>
          </p:txBody>
        </p:sp>
        <p:sp>
          <p:nvSpPr>
            <p:cNvPr id="30733" name="Rectangle 11" descr="浅色下对角线">
              <a:extLst>
                <a:ext uri="{FF2B5EF4-FFF2-40B4-BE49-F238E27FC236}">
                  <a16:creationId xmlns:a16="http://schemas.microsoft.com/office/drawing/2014/main" id="{C0DEE57B-2492-4B58-89DC-641F540C809B}"/>
                </a:ext>
              </a:extLst>
            </p:cNvPr>
            <p:cNvSpPr>
              <a:spLocks noChangeArrowheads="1"/>
            </p:cNvSpPr>
            <p:nvPr/>
          </p:nvSpPr>
          <p:spPr bwMode="auto">
            <a:xfrm>
              <a:off x="1008" y="672"/>
              <a:ext cx="432" cy="1824"/>
            </a:xfrm>
            <a:prstGeom prst="rect">
              <a:avLst/>
            </a:prstGeom>
            <a:blipFill dpi="0" rotWithShape="0">
              <a:blip r:embed="rId13"/>
              <a:srcRect/>
              <a:tile tx="0" ty="0" sx="100000" sy="100000" flip="none" algn="tl"/>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endParaRPr lang="zh-CN" altLang="en-US"/>
            </a:p>
          </p:txBody>
        </p:sp>
        <p:sp>
          <p:nvSpPr>
            <p:cNvPr id="30734" name="Text Box 12">
              <a:extLst>
                <a:ext uri="{FF2B5EF4-FFF2-40B4-BE49-F238E27FC236}">
                  <a16:creationId xmlns:a16="http://schemas.microsoft.com/office/drawing/2014/main" id="{3009FF1A-0A75-4225-9845-E78ED2ABC4E7}"/>
                </a:ext>
              </a:extLst>
            </p:cNvPr>
            <p:cNvSpPr txBox="1">
              <a:spLocks noChangeArrowheads="1"/>
            </p:cNvSpPr>
            <p:nvPr/>
          </p:nvSpPr>
          <p:spPr bwMode="auto">
            <a:xfrm>
              <a:off x="307" y="355"/>
              <a:ext cx="379"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r>
                <a:rPr lang="en-US" altLang="zh-CN" sz="2800"/>
                <a:t>+</a:t>
              </a:r>
              <a:r>
                <a:rPr lang="en-US" altLang="zh-CN" sz="2800" i="1">
                  <a:sym typeface="Symbol" panose="05050102010706020507" pitchFamily="18" charset="2"/>
                </a:rPr>
                <a:t></a:t>
              </a:r>
            </a:p>
          </p:txBody>
        </p:sp>
        <p:sp>
          <p:nvSpPr>
            <p:cNvPr id="30735" name="Text Box 13">
              <a:extLst>
                <a:ext uri="{FF2B5EF4-FFF2-40B4-BE49-F238E27FC236}">
                  <a16:creationId xmlns:a16="http://schemas.microsoft.com/office/drawing/2014/main" id="{FE977AAC-7BBB-41C0-A10F-B83CBAB8A6BA}"/>
                </a:ext>
              </a:extLst>
            </p:cNvPr>
            <p:cNvSpPr txBox="1">
              <a:spLocks noChangeArrowheads="1"/>
            </p:cNvSpPr>
            <p:nvPr/>
          </p:nvSpPr>
          <p:spPr bwMode="auto">
            <a:xfrm>
              <a:off x="1230" y="355"/>
              <a:ext cx="402"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r>
                <a:rPr lang="en-US" altLang="zh-CN" sz="2800"/>
                <a:t>-</a:t>
              </a:r>
              <a:r>
                <a:rPr lang="en-US" altLang="zh-CN" sz="2800" i="1">
                  <a:sym typeface="Symbol" panose="05050102010706020507" pitchFamily="18" charset="2"/>
                </a:rPr>
                <a:t></a:t>
              </a:r>
            </a:p>
          </p:txBody>
        </p:sp>
        <p:sp>
          <p:nvSpPr>
            <p:cNvPr id="30736" name="Rectangle 14">
              <a:extLst>
                <a:ext uri="{FF2B5EF4-FFF2-40B4-BE49-F238E27FC236}">
                  <a16:creationId xmlns:a16="http://schemas.microsoft.com/office/drawing/2014/main" id="{59C0BBB2-A347-423C-A1F2-7B47E74E0794}"/>
                </a:ext>
              </a:extLst>
            </p:cNvPr>
            <p:cNvSpPr>
              <a:spLocks noChangeArrowheads="1"/>
            </p:cNvSpPr>
            <p:nvPr/>
          </p:nvSpPr>
          <p:spPr bwMode="auto">
            <a:xfrm>
              <a:off x="672" y="1200"/>
              <a:ext cx="288" cy="288"/>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endParaRPr lang="zh-CN" altLang="en-US"/>
            </a:p>
          </p:txBody>
        </p:sp>
        <p:sp>
          <p:nvSpPr>
            <p:cNvPr id="30737" name="Text Box 15">
              <a:extLst>
                <a:ext uri="{FF2B5EF4-FFF2-40B4-BE49-F238E27FC236}">
                  <a16:creationId xmlns:a16="http://schemas.microsoft.com/office/drawing/2014/main" id="{BA1C4723-58A8-41E8-BFD5-95DB722BF4F5}"/>
                </a:ext>
              </a:extLst>
            </p:cNvPr>
            <p:cNvSpPr txBox="1">
              <a:spLocks noChangeArrowheads="1"/>
            </p:cNvSpPr>
            <p:nvPr/>
          </p:nvSpPr>
          <p:spPr bwMode="auto">
            <a:xfrm>
              <a:off x="634" y="1138"/>
              <a:ext cx="357" cy="32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r>
                <a:rPr lang="en-US" altLang="zh-CN" sz="2800" i="1">
                  <a:sym typeface="Symbol" panose="05050102010706020507" pitchFamily="18" charset="2"/>
                </a:rPr>
                <a:t></a:t>
              </a:r>
              <a:r>
                <a:rPr lang="en-US" altLang="zh-CN" sz="2800" baseline="-25000">
                  <a:sym typeface="Symbol" panose="05050102010706020507" pitchFamily="18" charset="2"/>
                </a:rPr>
                <a:t>r1</a:t>
              </a:r>
            </a:p>
          </p:txBody>
        </p:sp>
        <p:sp>
          <p:nvSpPr>
            <p:cNvPr id="30738" name="Rectangle 16">
              <a:extLst>
                <a:ext uri="{FF2B5EF4-FFF2-40B4-BE49-F238E27FC236}">
                  <a16:creationId xmlns:a16="http://schemas.microsoft.com/office/drawing/2014/main" id="{A6B74BC3-46F1-4EFB-8020-1F89C47C310C}"/>
                </a:ext>
              </a:extLst>
            </p:cNvPr>
            <p:cNvSpPr>
              <a:spLocks noChangeArrowheads="1"/>
            </p:cNvSpPr>
            <p:nvPr/>
          </p:nvSpPr>
          <p:spPr bwMode="auto">
            <a:xfrm>
              <a:off x="1584" y="1632"/>
              <a:ext cx="288" cy="288"/>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endParaRPr lang="zh-CN" altLang="en-US"/>
            </a:p>
          </p:txBody>
        </p:sp>
        <p:sp>
          <p:nvSpPr>
            <p:cNvPr id="30739" name="Text Box 17">
              <a:extLst>
                <a:ext uri="{FF2B5EF4-FFF2-40B4-BE49-F238E27FC236}">
                  <a16:creationId xmlns:a16="http://schemas.microsoft.com/office/drawing/2014/main" id="{9CC924BB-C852-4156-A853-2AA81D264B66}"/>
                </a:ext>
              </a:extLst>
            </p:cNvPr>
            <p:cNvSpPr txBox="1">
              <a:spLocks noChangeArrowheads="1"/>
            </p:cNvSpPr>
            <p:nvPr/>
          </p:nvSpPr>
          <p:spPr bwMode="auto">
            <a:xfrm>
              <a:off x="1066" y="1134"/>
              <a:ext cx="357" cy="32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r>
                <a:rPr lang="en-US" altLang="zh-CN" sz="2800" i="1">
                  <a:sym typeface="Symbol" panose="05050102010706020507" pitchFamily="18" charset="2"/>
                </a:rPr>
                <a:t></a:t>
              </a:r>
              <a:r>
                <a:rPr lang="en-US" altLang="zh-CN" sz="2800" baseline="-25000">
                  <a:sym typeface="Symbol" panose="05050102010706020507" pitchFamily="18" charset="2"/>
                </a:rPr>
                <a:t>r2</a:t>
              </a:r>
            </a:p>
          </p:txBody>
        </p:sp>
        <p:grpSp>
          <p:nvGrpSpPr>
            <p:cNvPr id="30740" name="Group 18">
              <a:extLst>
                <a:ext uri="{FF2B5EF4-FFF2-40B4-BE49-F238E27FC236}">
                  <a16:creationId xmlns:a16="http://schemas.microsoft.com/office/drawing/2014/main" id="{9DB525C0-CE02-409B-9BA8-8FB52325B6C8}"/>
                </a:ext>
              </a:extLst>
            </p:cNvPr>
            <p:cNvGrpSpPr>
              <a:grpSpLocks/>
            </p:cNvGrpSpPr>
            <p:nvPr/>
          </p:nvGrpSpPr>
          <p:grpSpPr bwMode="auto">
            <a:xfrm>
              <a:off x="912" y="672"/>
              <a:ext cx="96" cy="96"/>
              <a:chOff x="1776" y="3744"/>
              <a:chExt cx="96" cy="96"/>
            </a:xfrm>
          </p:grpSpPr>
          <p:sp>
            <p:nvSpPr>
              <p:cNvPr id="30834" name="Line 19">
                <a:extLst>
                  <a:ext uri="{FF2B5EF4-FFF2-40B4-BE49-F238E27FC236}">
                    <a16:creationId xmlns:a16="http://schemas.microsoft.com/office/drawing/2014/main" id="{FD176B46-FC36-4BEC-B205-ABBD38CD773F}"/>
                  </a:ext>
                </a:extLst>
              </p:cNvPr>
              <p:cNvSpPr>
                <a:spLocks noChangeShapeType="1"/>
              </p:cNvSpPr>
              <p:nvPr/>
            </p:nvSpPr>
            <p:spPr bwMode="auto">
              <a:xfrm>
                <a:off x="1776" y="3792"/>
                <a:ext cx="96" cy="0"/>
              </a:xfrm>
              <a:prstGeom prst="line">
                <a:avLst/>
              </a:prstGeom>
              <a:noFill/>
              <a:ln w="28575">
                <a:solidFill>
                  <a:srgbClr val="FF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30835" name="Line 20">
                <a:extLst>
                  <a:ext uri="{FF2B5EF4-FFF2-40B4-BE49-F238E27FC236}">
                    <a16:creationId xmlns:a16="http://schemas.microsoft.com/office/drawing/2014/main" id="{6A6F0D23-A02F-4499-B948-EF876B7DF5C8}"/>
                  </a:ext>
                </a:extLst>
              </p:cNvPr>
              <p:cNvSpPr>
                <a:spLocks noChangeShapeType="1"/>
              </p:cNvSpPr>
              <p:nvPr/>
            </p:nvSpPr>
            <p:spPr bwMode="auto">
              <a:xfrm>
                <a:off x="1824" y="3744"/>
                <a:ext cx="0" cy="96"/>
              </a:xfrm>
              <a:prstGeom prst="line">
                <a:avLst/>
              </a:prstGeom>
              <a:noFill/>
              <a:ln w="28575">
                <a:solidFill>
                  <a:srgbClr val="FF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grpSp>
        <p:grpSp>
          <p:nvGrpSpPr>
            <p:cNvPr id="30741" name="Group 21">
              <a:extLst>
                <a:ext uri="{FF2B5EF4-FFF2-40B4-BE49-F238E27FC236}">
                  <a16:creationId xmlns:a16="http://schemas.microsoft.com/office/drawing/2014/main" id="{875ACBC8-BED6-4A3D-A0C1-0F9406B11F41}"/>
                </a:ext>
              </a:extLst>
            </p:cNvPr>
            <p:cNvGrpSpPr>
              <a:grpSpLocks/>
            </p:cNvGrpSpPr>
            <p:nvPr/>
          </p:nvGrpSpPr>
          <p:grpSpPr bwMode="auto">
            <a:xfrm>
              <a:off x="912" y="779"/>
              <a:ext cx="96" cy="96"/>
              <a:chOff x="1776" y="3744"/>
              <a:chExt cx="96" cy="96"/>
            </a:xfrm>
          </p:grpSpPr>
          <p:sp>
            <p:nvSpPr>
              <p:cNvPr id="30832" name="Line 22">
                <a:extLst>
                  <a:ext uri="{FF2B5EF4-FFF2-40B4-BE49-F238E27FC236}">
                    <a16:creationId xmlns:a16="http://schemas.microsoft.com/office/drawing/2014/main" id="{485F4EE9-B14C-4C61-BCFE-EEC490402332}"/>
                  </a:ext>
                </a:extLst>
              </p:cNvPr>
              <p:cNvSpPr>
                <a:spLocks noChangeShapeType="1"/>
              </p:cNvSpPr>
              <p:nvPr/>
            </p:nvSpPr>
            <p:spPr bwMode="auto">
              <a:xfrm>
                <a:off x="1776" y="3792"/>
                <a:ext cx="96" cy="0"/>
              </a:xfrm>
              <a:prstGeom prst="line">
                <a:avLst/>
              </a:prstGeom>
              <a:noFill/>
              <a:ln w="28575">
                <a:solidFill>
                  <a:srgbClr val="FF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30833" name="Line 23">
                <a:extLst>
                  <a:ext uri="{FF2B5EF4-FFF2-40B4-BE49-F238E27FC236}">
                    <a16:creationId xmlns:a16="http://schemas.microsoft.com/office/drawing/2014/main" id="{DB98DE82-A1EB-4839-9BDD-5FC4EF63DC38}"/>
                  </a:ext>
                </a:extLst>
              </p:cNvPr>
              <p:cNvSpPr>
                <a:spLocks noChangeShapeType="1"/>
              </p:cNvSpPr>
              <p:nvPr/>
            </p:nvSpPr>
            <p:spPr bwMode="auto">
              <a:xfrm>
                <a:off x="1824" y="3744"/>
                <a:ext cx="0" cy="96"/>
              </a:xfrm>
              <a:prstGeom prst="line">
                <a:avLst/>
              </a:prstGeom>
              <a:noFill/>
              <a:ln w="28575">
                <a:solidFill>
                  <a:srgbClr val="FF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grpSp>
        <p:grpSp>
          <p:nvGrpSpPr>
            <p:cNvPr id="30742" name="Group 24">
              <a:extLst>
                <a:ext uri="{FF2B5EF4-FFF2-40B4-BE49-F238E27FC236}">
                  <a16:creationId xmlns:a16="http://schemas.microsoft.com/office/drawing/2014/main" id="{5A59A7B5-D46D-411F-9F7D-06C02761EC3E}"/>
                </a:ext>
              </a:extLst>
            </p:cNvPr>
            <p:cNvGrpSpPr>
              <a:grpSpLocks/>
            </p:cNvGrpSpPr>
            <p:nvPr/>
          </p:nvGrpSpPr>
          <p:grpSpPr bwMode="auto">
            <a:xfrm>
              <a:off x="912" y="886"/>
              <a:ext cx="96" cy="96"/>
              <a:chOff x="1776" y="3744"/>
              <a:chExt cx="96" cy="96"/>
            </a:xfrm>
          </p:grpSpPr>
          <p:sp>
            <p:nvSpPr>
              <p:cNvPr id="30830" name="Line 25">
                <a:extLst>
                  <a:ext uri="{FF2B5EF4-FFF2-40B4-BE49-F238E27FC236}">
                    <a16:creationId xmlns:a16="http://schemas.microsoft.com/office/drawing/2014/main" id="{6CD17EC9-14EC-4782-8956-93BEB16CDBB5}"/>
                  </a:ext>
                </a:extLst>
              </p:cNvPr>
              <p:cNvSpPr>
                <a:spLocks noChangeShapeType="1"/>
              </p:cNvSpPr>
              <p:nvPr/>
            </p:nvSpPr>
            <p:spPr bwMode="auto">
              <a:xfrm>
                <a:off x="1776" y="3792"/>
                <a:ext cx="96" cy="0"/>
              </a:xfrm>
              <a:prstGeom prst="line">
                <a:avLst/>
              </a:prstGeom>
              <a:noFill/>
              <a:ln w="28575">
                <a:solidFill>
                  <a:srgbClr val="FF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30831" name="Line 26">
                <a:extLst>
                  <a:ext uri="{FF2B5EF4-FFF2-40B4-BE49-F238E27FC236}">
                    <a16:creationId xmlns:a16="http://schemas.microsoft.com/office/drawing/2014/main" id="{2A090145-44CC-4508-859D-820102F61C1A}"/>
                  </a:ext>
                </a:extLst>
              </p:cNvPr>
              <p:cNvSpPr>
                <a:spLocks noChangeShapeType="1"/>
              </p:cNvSpPr>
              <p:nvPr/>
            </p:nvSpPr>
            <p:spPr bwMode="auto">
              <a:xfrm>
                <a:off x="1824" y="3744"/>
                <a:ext cx="0" cy="96"/>
              </a:xfrm>
              <a:prstGeom prst="line">
                <a:avLst/>
              </a:prstGeom>
              <a:noFill/>
              <a:ln w="28575">
                <a:solidFill>
                  <a:srgbClr val="FF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grpSp>
        <p:grpSp>
          <p:nvGrpSpPr>
            <p:cNvPr id="30743" name="Group 27">
              <a:extLst>
                <a:ext uri="{FF2B5EF4-FFF2-40B4-BE49-F238E27FC236}">
                  <a16:creationId xmlns:a16="http://schemas.microsoft.com/office/drawing/2014/main" id="{EA83925A-53D1-4973-A092-A9752A6469F1}"/>
                </a:ext>
              </a:extLst>
            </p:cNvPr>
            <p:cNvGrpSpPr>
              <a:grpSpLocks/>
            </p:cNvGrpSpPr>
            <p:nvPr/>
          </p:nvGrpSpPr>
          <p:grpSpPr bwMode="auto">
            <a:xfrm>
              <a:off x="912" y="997"/>
              <a:ext cx="96" cy="96"/>
              <a:chOff x="1776" y="3744"/>
              <a:chExt cx="96" cy="96"/>
            </a:xfrm>
          </p:grpSpPr>
          <p:sp>
            <p:nvSpPr>
              <p:cNvPr id="30828" name="Line 28">
                <a:extLst>
                  <a:ext uri="{FF2B5EF4-FFF2-40B4-BE49-F238E27FC236}">
                    <a16:creationId xmlns:a16="http://schemas.microsoft.com/office/drawing/2014/main" id="{296C1066-5FB6-4262-AB2D-8D21EE374000}"/>
                  </a:ext>
                </a:extLst>
              </p:cNvPr>
              <p:cNvSpPr>
                <a:spLocks noChangeShapeType="1"/>
              </p:cNvSpPr>
              <p:nvPr/>
            </p:nvSpPr>
            <p:spPr bwMode="auto">
              <a:xfrm>
                <a:off x="1776" y="3792"/>
                <a:ext cx="96" cy="0"/>
              </a:xfrm>
              <a:prstGeom prst="line">
                <a:avLst/>
              </a:prstGeom>
              <a:noFill/>
              <a:ln w="28575">
                <a:solidFill>
                  <a:srgbClr val="FF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30829" name="Line 29">
                <a:extLst>
                  <a:ext uri="{FF2B5EF4-FFF2-40B4-BE49-F238E27FC236}">
                    <a16:creationId xmlns:a16="http://schemas.microsoft.com/office/drawing/2014/main" id="{571FA54B-6014-43E8-94CD-832F16DA6E93}"/>
                  </a:ext>
                </a:extLst>
              </p:cNvPr>
              <p:cNvSpPr>
                <a:spLocks noChangeShapeType="1"/>
              </p:cNvSpPr>
              <p:nvPr/>
            </p:nvSpPr>
            <p:spPr bwMode="auto">
              <a:xfrm>
                <a:off x="1824" y="3744"/>
                <a:ext cx="0" cy="96"/>
              </a:xfrm>
              <a:prstGeom prst="line">
                <a:avLst/>
              </a:prstGeom>
              <a:noFill/>
              <a:ln w="28575">
                <a:solidFill>
                  <a:srgbClr val="FF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grpSp>
        <p:grpSp>
          <p:nvGrpSpPr>
            <p:cNvPr id="30744" name="Group 30">
              <a:extLst>
                <a:ext uri="{FF2B5EF4-FFF2-40B4-BE49-F238E27FC236}">
                  <a16:creationId xmlns:a16="http://schemas.microsoft.com/office/drawing/2014/main" id="{5C3A40E6-5796-4B27-A863-2A1B2601B754}"/>
                </a:ext>
              </a:extLst>
            </p:cNvPr>
            <p:cNvGrpSpPr>
              <a:grpSpLocks/>
            </p:cNvGrpSpPr>
            <p:nvPr/>
          </p:nvGrpSpPr>
          <p:grpSpPr bwMode="auto">
            <a:xfrm>
              <a:off x="912" y="1104"/>
              <a:ext cx="96" cy="96"/>
              <a:chOff x="1776" y="3744"/>
              <a:chExt cx="96" cy="96"/>
            </a:xfrm>
          </p:grpSpPr>
          <p:sp>
            <p:nvSpPr>
              <p:cNvPr id="30826" name="Line 31">
                <a:extLst>
                  <a:ext uri="{FF2B5EF4-FFF2-40B4-BE49-F238E27FC236}">
                    <a16:creationId xmlns:a16="http://schemas.microsoft.com/office/drawing/2014/main" id="{3DEE4482-BB77-4D96-B171-3D7260E53D62}"/>
                  </a:ext>
                </a:extLst>
              </p:cNvPr>
              <p:cNvSpPr>
                <a:spLocks noChangeShapeType="1"/>
              </p:cNvSpPr>
              <p:nvPr/>
            </p:nvSpPr>
            <p:spPr bwMode="auto">
              <a:xfrm>
                <a:off x="1776" y="3792"/>
                <a:ext cx="96" cy="0"/>
              </a:xfrm>
              <a:prstGeom prst="line">
                <a:avLst/>
              </a:prstGeom>
              <a:noFill/>
              <a:ln w="28575">
                <a:solidFill>
                  <a:srgbClr val="FF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30827" name="Line 32">
                <a:extLst>
                  <a:ext uri="{FF2B5EF4-FFF2-40B4-BE49-F238E27FC236}">
                    <a16:creationId xmlns:a16="http://schemas.microsoft.com/office/drawing/2014/main" id="{0F924926-6788-44A7-B16F-1B9566649608}"/>
                  </a:ext>
                </a:extLst>
              </p:cNvPr>
              <p:cNvSpPr>
                <a:spLocks noChangeShapeType="1"/>
              </p:cNvSpPr>
              <p:nvPr/>
            </p:nvSpPr>
            <p:spPr bwMode="auto">
              <a:xfrm>
                <a:off x="1824" y="3744"/>
                <a:ext cx="0" cy="96"/>
              </a:xfrm>
              <a:prstGeom prst="line">
                <a:avLst/>
              </a:prstGeom>
              <a:noFill/>
              <a:ln w="28575">
                <a:solidFill>
                  <a:srgbClr val="FF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grpSp>
        <p:grpSp>
          <p:nvGrpSpPr>
            <p:cNvPr id="30745" name="Group 33">
              <a:extLst>
                <a:ext uri="{FF2B5EF4-FFF2-40B4-BE49-F238E27FC236}">
                  <a16:creationId xmlns:a16="http://schemas.microsoft.com/office/drawing/2014/main" id="{02C578FB-48ED-499A-93A1-3DE0CBB26455}"/>
                </a:ext>
              </a:extLst>
            </p:cNvPr>
            <p:cNvGrpSpPr>
              <a:grpSpLocks/>
            </p:cNvGrpSpPr>
            <p:nvPr/>
          </p:nvGrpSpPr>
          <p:grpSpPr bwMode="auto">
            <a:xfrm>
              <a:off x="912" y="1211"/>
              <a:ext cx="96" cy="96"/>
              <a:chOff x="1776" y="3744"/>
              <a:chExt cx="96" cy="96"/>
            </a:xfrm>
          </p:grpSpPr>
          <p:sp>
            <p:nvSpPr>
              <p:cNvPr id="30824" name="Line 34">
                <a:extLst>
                  <a:ext uri="{FF2B5EF4-FFF2-40B4-BE49-F238E27FC236}">
                    <a16:creationId xmlns:a16="http://schemas.microsoft.com/office/drawing/2014/main" id="{8E0866E8-67F1-4BB0-8CA1-C1C72071A8EE}"/>
                  </a:ext>
                </a:extLst>
              </p:cNvPr>
              <p:cNvSpPr>
                <a:spLocks noChangeShapeType="1"/>
              </p:cNvSpPr>
              <p:nvPr/>
            </p:nvSpPr>
            <p:spPr bwMode="auto">
              <a:xfrm>
                <a:off x="1776" y="3792"/>
                <a:ext cx="96" cy="0"/>
              </a:xfrm>
              <a:prstGeom prst="line">
                <a:avLst/>
              </a:prstGeom>
              <a:noFill/>
              <a:ln w="28575">
                <a:solidFill>
                  <a:srgbClr val="FF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30825" name="Line 35">
                <a:extLst>
                  <a:ext uri="{FF2B5EF4-FFF2-40B4-BE49-F238E27FC236}">
                    <a16:creationId xmlns:a16="http://schemas.microsoft.com/office/drawing/2014/main" id="{32D02D43-7671-446C-A47D-3410E7F9DD6D}"/>
                  </a:ext>
                </a:extLst>
              </p:cNvPr>
              <p:cNvSpPr>
                <a:spLocks noChangeShapeType="1"/>
              </p:cNvSpPr>
              <p:nvPr/>
            </p:nvSpPr>
            <p:spPr bwMode="auto">
              <a:xfrm>
                <a:off x="1824" y="3744"/>
                <a:ext cx="0" cy="96"/>
              </a:xfrm>
              <a:prstGeom prst="line">
                <a:avLst/>
              </a:prstGeom>
              <a:noFill/>
              <a:ln w="28575">
                <a:solidFill>
                  <a:srgbClr val="FF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grpSp>
        <p:grpSp>
          <p:nvGrpSpPr>
            <p:cNvPr id="30746" name="Group 36">
              <a:extLst>
                <a:ext uri="{FF2B5EF4-FFF2-40B4-BE49-F238E27FC236}">
                  <a16:creationId xmlns:a16="http://schemas.microsoft.com/office/drawing/2014/main" id="{75F4410B-4AE4-4555-AD95-0D76D2B07713}"/>
                </a:ext>
              </a:extLst>
            </p:cNvPr>
            <p:cNvGrpSpPr>
              <a:grpSpLocks/>
            </p:cNvGrpSpPr>
            <p:nvPr/>
          </p:nvGrpSpPr>
          <p:grpSpPr bwMode="auto">
            <a:xfrm>
              <a:off x="912" y="1333"/>
              <a:ext cx="96" cy="96"/>
              <a:chOff x="1776" y="3744"/>
              <a:chExt cx="96" cy="96"/>
            </a:xfrm>
          </p:grpSpPr>
          <p:sp>
            <p:nvSpPr>
              <p:cNvPr id="30822" name="Line 37">
                <a:extLst>
                  <a:ext uri="{FF2B5EF4-FFF2-40B4-BE49-F238E27FC236}">
                    <a16:creationId xmlns:a16="http://schemas.microsoft.com/office/drawing/2014/main" id="{0D9F92EC-4934-4CE2-8D55-F6357F0B6897}"/>
                  </a:ext>
                </a:extLst>
              </p:cNvPr>
              <p:cNvSpPr>
                <a:spLocks noChangeShapeType="1"/>
              </p:cNvSpPr>
              <p:nvPr/>
            </p:nvSpPr>
            <p:spPr bwMode="auto">
              <a:xfrm>
                <a:off x="1776" y="3792"/>
                <a:ext cx="96" cy="0"/>
              </a:xfrm>
              <a:prstGeom prst="line">
                <a:avLst/>
              </a:prstGeom>
              <a:noFill/>
              <a:ln w="28575">
                <a:solidFill>
                  <a:srgbClr val="FF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30823" name="Line 38">
                <a:extLst>
                  <a:ext uri="{FF2B5EF4-FFF2-40B4-BE49-F238E27FC236}">
                    <a16:creationId xmlns:a16="http://schemas.microsoft.com/office/drawing/2014/main" id="{302FB82A-107D-470E-8E33-C1F82A2241AD}"/>
                  </a:ext>
                </a:extLst>
              </p:cNvPr>
              <p:cNvSpPr>
                <a:spLocks noChangeShapeType="1"/>
              </p:cNvSpPr>
              <p:nvPr/>
            </p:nvSpPr>
            <p:spPr bwMode="auto">
              <a:xfrm>
                <a:off x="1824" y="3744"/>
                <a:ext cx="0" cy="96"/>
              </a:xfrm>
              <a:prstGeom prst="line">
                <a:avLst/>
              </a:prstGeom>
              <a:noFill/>
              <a:ln w="28575">
                <a:solidFill>
                  <a:srgbClr val="FF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grpSp>
        <p:grpSp>
          <p:nvGrpSpPr>
            <p:cNvPr id="30747" name="Group 39">
              <a:extLst>
                <a:ext uri="{FF2B5EF4-FFF2-40B4-BE49-F238E27FC236}">
                  <a16:creationId xmlns:a16="http://schemas.microsoft.com/office/drawing/2014/main" id="{5E9C837E-3FD0-4E41-9CC4-C4970BEAD7BD}"/>
                </a:ext>
              </a:extLst>
            </p:cNvPr>
            <p:cNvGrpSpPr>
              <a:grpSpLocks/>
            </p:cNvGrpSpPr>
            <p:nvPr/>
          </p:nvGrpSpPr>
          <p:grpSpPr bwMode="auto">
            <a:xfrm>
              <a:off x="912" y="1440"/>
              <a:ext cx="96" cy="96"/>
              <a:chOff x="1776" y="3744"/>
              <a:chExt cx="96" cy="96"/>
            </a:xfrm>
          </p:grpSpPr>
          <p:sp>
            <p:nvSpPr>
              <p:cNvPr id="30820" name="Line 40">
                <a:extLst>
                  <a:ext uri="{FF2B5EF4-FFF2-40B4-BE49-F238E27FC236}">
                    <a16:creationId xmlns:a16="http://schemas.microsoft.com/office/drawing/2014/main" id="{638EA24E-8285-47D9-BA31-4944AB6B7B3D}"/>
                  </a:ext>
                </a:extLst>
              </p:cNvPr>
              <p:cNvSpPr>
                <a:spLocks noChangeShapeType="1"/>
              </p:cNvSpPr>
              <p:nvPr/>
            </p:nvSpPr>
            <p:spPr bwMode="auto">
              <a:xfrm>
                <a:off x="1776" y="3792"/>
                <a:ext cx="96" cy="0"/>
              </a:xfrm>
              <a:prstGeom prst="line">
                <a:avLst/>
              </a:prstGeom>
              <a:noFill/>
              <a:ln w="28575">
                <a:solidFill>
                  <a:srgbClr val="FF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30821" name="Line 41">
                <a:extLst>
                  <a:ext uri="{FF2B5EF4-FFF2-40B4-BE49-F238E27FC236}">
                    <a16:creationId xmlns:a16="http://schemas.microsoft.com/office/drawing/2014/main" id="{12BBA9CB-9173-4E6A-852E-E9C31C408EC4}"/>
                  </a:ext>
                </a:extLst>
              </p:cNvPr>
              <p:cNvSpPr>
                <a:spLocks noChangeShapeType="1"/>
              </p:cNvSpPr>
              <p:nvPr/>
            </p:nvSpPr>
            <p:spPr bwMode="auto">
              <a:xfrm>
                <a:off x="1824" y="3744"/>
                <a:ext cx="0" cy="96"/>
              </a:xfrm>
              <a:prstGeom prst="line">
                <a:avLst/>
              </a:prstGeom>
              <a:noFill/>
              <a:ln w="28575">
                <a:solidFill>
                  <a:srgbClr val="FF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grpSp>
        <p:grpSp>
          <p:nvGrpSpPr>
            <p:cNvPr id="30748" name="Group 42">
              <a:extLst>
                <a:ext uri="{FF2B5EF4-FFF2-40B4-BE49-F238E27FC236}">
                  <a16:creationId xmlns:a16="http://schemas.microsoft.com/office/drawing/2014/main" id="{84211E73-5FFD-48EC-A692-E0E3C3B8217E}"/>
                </a:ext>
              </a:extLst>
            </p:cNvPr>
            <p:cNvGrpSpPr>
              <a:grpSpLocks/>
            </p:cNvGrpSpPr>
            <p:nvPr/>
          </p:nvGrpSpPr>
          <p:grpSpPr bwMode="auto">
            <a:xfrm>
              <a:off x="912" y="1547"/>
              <a:ext cx="96" cy="96"/>
              <a:chOff x="1776" y="3744"/>
              <a:chExt cx="96" cy="96"/>
            </a:xfrm>
          </p:grpSpPr>
          <p:sp>
            <p:nvSpPr>
              <p:cNvPr id="30818" name="Line 43">
                <a:extLst>
                  <a:ext uri="{FF2B5EF4-FFF2-40B4-BE49-F238E27FC236}">
                    <a16:creationId xmlns:a16="http://schemas.microsoft.com/office/drawing/2014/main" id="{FB499F7B-485B-4B69-8AE0-DA73897D43C0}"/>
                  </a:ext>
                </a:extLst>
              </p:cNvPr>
              <p:cNvSpPr>
                <a:spLocks noChangeShapeType="1"/>
              </p:cNvSpPr>
              <p:nvPr/>
            </p:nvSpPr>
            <p:spPr bwMode="auto">
              <a:xfrm>
                <a:off x="1776" y="3792"/>
                <a:ext cx="96" cy="0"/>
              </a:xfrm>
              <a:prstGeom prst="line">
                <a:avLst/>
              </a:prstGeom>
              <a:noFill/>
              <a:ln w="28575">
                <a:solidFill>
                  <a:srgbClr val="FF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30819" name="Line 44">
                <a:extLst>
                  <a:ext uri="{FF2B5EF4-FFF2-40B4-BE49-F238E27FC236}">
                    <a16:creationId xmlns:a16="http://schemas.microsoft.com/office/drawing/2014/main" id="{64615F56-4E5B-4303-B402-3301C01BCCCC}"/>
                  </a:ext>
                </a:extLst>
              </p:cNvPr>
              <p:cNvSpPr>
                <a:spLocks noChangeShapeType="1"/>
              </p:cNvSpPr>
              <p:nvPr/>
            </p:nvSpPr>
            <p:spPr bwMode="auto">
              <a:xfrm>
                <a:off x="1824" y="3744"/>
                <a:ext cx="0" cy="96"/>
              </a:xfrm>
              <a:prstGeom prst="line">
                <a:avLst/>
              </a:prstGeom>
              <a:noFill/>
              <a:ln w="28575">
                <a:solidFill>
                  <a:srgbClr val="FF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grpSp>
        <p:grpSp>
          <p:nvGrpSpPr>
            <p:cNvPr id="30749" name="Group 45">
              <a:extLst>
                <a:ext uri="{FF2B5EF4-FFF2-40B4-BE49-F238E27FC236}">
                  <a16:creationId xmlns:a16="http://schemas.microsoft.com/office/drawing/2014/main" id="{C9ED2578-FAB4-4EAD-B15C-D3566D2D74CF}"/>
                </a:ext>
              </a:extLst>
            </p:cNvPr>
            <p:cNvGrpSpPr>
              <a:grpSpLocks/>
            </p:cNvGrpSpPr>
            <p:nvPr/>
          </p:nvGrpSpPr>
          <p:grpSpPr bwMode="auto">
            <a:xfrm>
              <a:off x="912" y="1669"/>
              <a:ext cx="96" cy="96"/>
              <a:chOff x="1776" y="3744"/>
              <a:chExt cx="96" cy="96"/>
            </a:xfrm>
          </p:grpSpPr>
          <p:sp>
            <p:nvSpPr>
              <p:cNvPr id="30816" name="Line 46">
                <a:extLst>
                  <a:ext uri="{FF2B5EF4-FFF2-40B4-BE49-F238E27FC236}">
                    <a16:creationId xmlns:a16="http://schemas.microsoft.com/office/drawing/2014/main" id="{5FCF93BB-4997-4A56-B25F-677CF2DB492D}"/>
                  </a:ext>
                </a:extLst>
              </p:cNvPr>
              <p:cNvSpPr>
                <a:spLocks noChangeShapeType="1"/>
              </p:cNvSpPr>
              <p:nvPr/>
            </p:nvSpPr>
            <p:spPr bwMode="auto">
              <a:xfrm>
                <a:off x="1776" y="3792"/>
                <a:ext cx="96" cy="0"/>
              </a:xfrm>
              <a:prstGeom prst="line">
                <a:avLst/>
              </a:prstGeom>
              <a:noFill/>
              <a:ln w="28575">
                <a:solidFill>
                  <a:srgbClr val="FF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30817" name="Line 47">
                <a:extLst>
                  <a:ext uri="{FF2B5EF4-FFF2-40B4-BE49-F238E27FC236}">
                    <a16:creationId xmlns:a16="http://schemas.microsoft.com/office/drawing/2014/main" id="{48500273-0D37-4BED-B222-9BDA7097EF71}"/>
                  </a:ext>
                </a:extLst>
              </p:cNvPr>
              <p:cNvSpPr>
                <a:spLocks noChangeShapeType="1"/>
              </p:cNvSpPr>
              <p:nvPr/>
            </p:nvSpPr>
            <p:spPr bwMode="auto">
              <a:xfrm>
                <a:off x="1824" y="3744"/>
                <a:ext cx="0" cy="96"/>
              </a:xfrm>
              <a:prstGeom prst="line">
                <a:avLst/>
              </a:prstGeom>
              <a:noFill/>
              <a:ln w="28575">
                <a:solidFill>
                  <a:srgbClr val="FF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grpSp>
        <p:grpSp>
          <p:nvGrpSpPr>
            <p:cNvPr id="30750" name="Group 48">
              <a:extLst>
                <a:ext uri="{FF2B5EF4-FFF2-40B4-BE49-F238E27FC236}">
                  <a16:creationId xmlns:a16="http://schemas.microsoft.com/office/drawing/2014/main" id="{F5F96245-27F1-43EC-9EF8-F37BF956BDFA}"/>
                </a:ext>
              </a:extLst>
            </p:cNvPr>
            <p:cNvGrpSpPr>
              <a:grpSpLocks/>
            </p:cNvGrpSpPr>
            <p:nvPr/>
          </p:nvGrpSpPr>
          <p:grpSpPr bwMode="auto">
            <a:xfrm>
              <a:off x="912" y="1776"/>
              <a:ext cx="96" cy="96"/>
              <a:chOff x="1776" y="3744"/>
              <a:chExt cx="96" cy="96"/>
            </a:xfrm>
          </p:grpSpPr>
          <p:sp>
            <p:nvSpPr>
              <p:cNvPr id="30814" name="Line 49">
                <a:extLst>
                  <a:ext uri="{FF2B5EF4-FFF2-40B4-BE49-F238E27FC236}">
                    <a16:creationId xmlns:a16="http://schemas.microsoft.com/office/drawing/2014/main" id="{62E4C5D0-4BC8-4C8A-A618-5BD9AF470701}"/>
                  </a:ext>
                </a:extLst>
              </p:cNvPr>
              <p:cNvSpPr>
                <a:spLocks noChangeShapeType="1"/>
              </p:cNvSpPr>
              <p:nvPr/>
            </p:nvSpPr>
            <p:spPr bwMode="auto">
              <a:xfrm>
                <a:off x="1776" y="3792"/>
                <a:ext cx="96" cy="0"/>
              </a:xfrm>
              <a:prstGeom prst="line">
                <a:avLst/>
              </a:prstGeom>
              <a:noFill/>
              <a:ln w="28575">
                <a:solidFill>
                  <a:srgbClr val="FF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30815" name="Line 50">
                <a:extLst>
                  <a:ext uri="{FF2B5EF4-FFF2-40B4-BE49-F238E27FC236}">
                    <a16:creationId xmlns:a16="http://schemas.microsoft.com/office/drawing/2014/main" id="{7938FA70-090F-4A98-9989-32311FB5A15D}"/>
                  </a:ext>
                </a:extLst>
              </p:cNvPr>
              <p:cNvSpPr>
                <a:spLocks noChangeShapeType="1"/>
              </p:cNvSpPr>
              <p:nvPr/>
            </p:nvSpPr>
            <p:spPr bwMode="auto">
              <a:xfrm>
                <a:off x="1824" y="3744"/>
                <a:ext cx="0" cy="96"/>
              </a:xfrm>
              <a:prstGeom prst="line">
                <a:avLst/>
              </a:prstGeom>
              <a:noFill/>
              <a:ln w="28575">
                <a:solidFill>
                  <a:srgbClr val="FF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grpSp>
        <p:grpSp>
          <p:nvGrpSpPr>
            <p:cNvPr id="30751" name="Group 51">
              <a:extLst>
                <a:ext uri="{FF2B5EF4-FFF2-40B4-BE49-F238E27FC236}">
                  <a16:creationId xmlns:a16="http://schemas.microsoft.com/office/drawing/2014/main" id="{BE7627A6-5264-4A7E-A0DE-94E5422304E5}"/>
                </a:ext>
              </a:extLst>
            </p:cNvPr>
            <p:cNvGrpSpPr>
              <a:grpSpLocks/>
            </p:cNvGrpSpPr>
            <p:nvPr/>
          </p:nvGrpSpPr>
          <p:grpSpPr bwMode="auto">
            <a:xfrm>
              <a:off x="912" y="1883"/>
              <a:ext cx="96" cy="96"/>
              <a:chOff x="1776" y="3744"/>
              <a:chExt cx="96" cy="96"/>
            </a:xfrm>
          </p:grpSpPr>
          <p:sp>
            <p:nvSpPr>
              <p:cNvPr id="30812" name="Line 52">
                <a:extLst>
                  <a:ext uri="{FF2B5EF4-FFF2-40B4-BE49-F238E27FC236}">
                    <a16:creationId xmlns:a16="http://schemas.microsoft.com/office/drawing/2014/main" id="{53BF63E7-4C3B-4325-B169-CA698010F367}"/>
                  </a:ext>
                </a:extLst>
              </p:cNvPr>
              <p:cNvSpPr>
                <a:spLocks noChangeShapeType="1"/>
              </p:cNvSpPr>
              <p:nvPr/>
            </p:nvSpPr>
            <p:spPr bwMode="auto">
              <a:xfrm>
                <a:off x="1776" y="3792"/>
                <a:ext cx="96" cy="0"/>
              </a:xfrm>
              <a:prstGeom prst="line">
                <a:avLst/>
              </a:prstGeom>
              <a:noFill/>
              <a:ln w="28575">
                <a:solidFill>
                  <a:srgbClr val="FF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30813" name="Line 53">
                <a:extLst>
                  <a:ext uri="{FF2B5EF4-FFF2-40B4-BE49-F238E27FC236}">
                    <a16:creationId xmlns:a16="http://schemas.microsoft.com/office/drawing/2014/main" id="{4D8F8FD8-4BE1-4CAE-8FFF-5A3B0B6479E9}"/>
                  </a:ext>
                </a:extLst>
              </p:cNvPr>
              <p:cNvSpPr>
                <a:spLocks noChangeShapeType="1"/>
              </p:cNvSpPr>
              <p:nvPr/>
            </p:nvSpPr>
            <p:spPr bwMode="auto">
              <a:xfrm>
                <a:off x="1824" y="3744"/>
                <a:ext cx="0" cy="96"/>
              </a:xfrm>
              <a:prstGeom prst="line">
                <a:avLst/>
              </a:prstGeom>
              <a:noFill/>
              <a:ln w="28575">
                <a:solidFill>
                  <a:srgbClr val="FF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grpSp>
        <p:grpSp>
          <p:nvGrpSpPr>
            <p:cNvPr id="30752" name="Group 54">
              <a:extLst>
                <a:ext uri="{FF2B5EF4-FFF2-40B4-BE49-F238E27FC236}">
                  <a16:creationId xmlns:a16="http://schemas.microsoft.com/office/drawing/2014/main" id="{147FF544-D7E7-41C1-ACB1-1EE415F33311}"/>
                </a:ext>
              </a:extLst>
            </p:cNvPr>
            <p:cNvGrpSpPr>
              <a:grpSpLocks/>
            </p:cNvGrpSpPr>
            <p:nvPr/>
          </p:nvGrpSpPr>
          <p:grpSpPr bwMode="auto">
            <a:xfrm>
              <a:off x="912" y="1994"/>
              <a:ext cx="96" cy="96"/>
              <a:chOff x="1776" y="3744"/>
              <a:chExt cx="96" cy="96"/>
            </a:xfrm>
          </p:grpSpPr>
          <p:sp>
            <p:nvSpPr>
              <p:cNvPr id="30810" name="Line 55">
                <a:extLst>
                  <a:ext uri="{FF2B5EF4-FFF2-40B4-BE49-F238E27FC236}">
                    <a16:creationId xmlns:a16="http://schemas.microsoft.com/office/drawing/2014/main" id="{BEAC8B14-011D-4915-9EED-1867CA609666}"/>
                  </a:ext>
                </a:extLst>
              </p:cNvPr>
              <p:cNvSpPr>
                <a:spLocks noChangeShapeType="1"/>
              </p:cNvSpPr>
              <p:nvPr/>
            </p:nvSpPr>
            <p:spPr bwMode="auto">
              <a:xfrm>
                <a:off x="1776" y="3792"/>
                <a:ext cx="96" cy="0"/>
              </a:xfrm>
              <a:prstGeom prst="line">
                <a:avLst/>
              </a:prstGeom>
              <a:noFill/>
              <a:ln w="28575">
                <a:solidFill>
                  <a:srgbClr val="FF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30811" name="Line 56">
                <a:extLst>
                  <a:ext uri="{FF2B5EF4-FFF2-40B4-BE49-F238E27FC236}">
                    <a16:creationId xmlns:a16="http://schemas.microsoft.com/office/drawing/2014/main" id="{1033C05C-24F8-423A-9952-31F1AA5169F1}"/>
                  </a:ext>
                </a:extLst>
              </p:cNvPr>
              <p:cNvSpPr>
                <a:spLocks noChangeShapeType="1"/>
              </p:cNvSpPr>
              <p:nvPr/>
            </p:nvSpPr>
            <p:spPr bwMode="auto">
              <a:xfrm>
                <a:off x="1824" y="3744"/>
                <a:ext cx="0" cy="96"/>
              </a:xfrm>
              <a:prstGeom prst="line">
                <a:avLst/>
              </a:prstGeom>
              <a:noFill/>
              <a:ln w="28575">
                <a:solidFill>
                  <a:srgbClr val="FF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grpSp>
        <p:grpSp>
          <p:nvGrpSpPr>
            <p:cNvPr id="30753" name="Group 57">
              <a:extLst>
                <a:ext uri="{FF2B5EF4-FFF2-40B4-BE49-F238E27FC236}">
                  <a16:creationId xmlns:a16="http://schemas.microsoft.com/office/drawing/2014/main" id="{2181A595-B41C-4F38-BFF0-231C8FA9D6E7}"/>
                </a:ext>
              </a:extLst>
            </p:cNvPr>
            <p:cNvGrpSpPr>
              <a:grpSpLocks/>
            </p:cNvGrpSpPr>
            <p:nvPr/>
          </p:nvGrpSpPr>
          <p:grpSpPr bwMode="auto">
            <a:xfrm>
              <a:off x="912" y="2112"/>
              <a:ext cx="96" cy="96"/>
              <a:chOff x="1776" y="3744"/>
              <a:chExt cx="96" cy="96"/>
            </a:xfrm>
          </p:grpSpPr>
          <p:sp>
            <p:nvSpPr>
              <p:cNvPr id="30808" name="Line 58">
                <a:extLst>
                  <a:ext uri="{FF2B5EF4-FFF2-40B4-BE49-F238E27FC236}">
                    <a16:creationId xmlns:a16="http://schemas.microsoft.com/office/drawing/2014/main" id="{8D8BA490-853D-4BD7-9037-6ECBD94122A5}"/>
                  </a:ext>
                </a:extLst>
              </p:cNvPr>
              <p:cNvSpPr>
                <a:spLocks noChangeShapeType="1"/>
              </p:cNvSpPr>
              <p:nvPr/>
            </p:nvSpPr>
            <p:spPr bwMode="auto">
              <a:xfrm>
                <a:off x="1776" y="3792"/>
                <a:ext cx="96" cy="0"/>
              </a:xfrm>
              <a:prstGeom prst="line">
                <a:avLst/>
              </a:prstGeom>
              <a:noFill/>
              <a:ln w="28575">
                <a:solidFill>
                  <a:srgbClr val="FF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30809" name="Line 59">
                <a:extLst>
                  <a:ext uri="{FF2B5EF4-FFF2-40B4-BE49-F238E27FC236}">
                    <a16:creationId xmlns:a16="http://schemas.microsoft.com/office/drawing/2014/main" id="{D31961B6-5BE8-46A7-9FB5-B8706B51FA30}"/>
                  </a:ext>
                </a:extLst>
              </p:cNvPr>
              <p:cNvSpPr>
                <a:spLocks noChangeShapeType="1"/>
              </p:cNvSpPr>
              <p:nvPr/>
            </p:nvSpPr>
            <p:spPr bwMode="auto">
              <a:xfrm>
                <a:off x="1824" y="3744"/>
                <a:ext cx="0" cy="96"/>
              </a:xfrm>
              <a:prstGeom prst="line">
                <a:avLst/>
              </a:prstGeom>
              <a:noFill/>
              <a:ln w="28575">
                <a:solidFill>
                  <a:srgbClr val="FF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grpSp>
        <p:grpSp>
          <p:nvGrpSpPr>
            <p:cNvPr id="30754" name="Group 60">
              <a:extLst>
                <a:ext uri="{FF2B5EF4-FFF2-40B4-BE49-F238E27FC236}">
                  <a16:creationId xmlns:a16="http://schemas.microsoft.com/office/drawing/2014/main" id="{E23C4799-39DA-4D03-8942-4225D9F67BE1}"/>
                </a:ext>
              </a:extLst>
            </p:cNvPr>
            <p:cNvGrpSpPr>
              <a:grpSpLocks/>
            </p:cNvGrpSpPr>
            <p:nvPr/>
          </p:nvGrpSpPr>
          <p:grpSpPr bwMode="auto">
            <a:xfrm>
              <a:off x="912" y="2230"/>
              <a:ext cx="96" cy="96"/>
              <a:chOff x="1776" y="3744"/>
              <a:chExt cx="96" cy="96"/>
            </a:xfrm>
          </p:grpSpPr>
          <p:sp>
            <p:nvSpPr>
              <p:cNvPr id="30806" name="Line 61">
                <a:extLst>
                  <a:ext uri="{FF2B5EF4-FFF2-40B4-BE49-F238E27FC236}">
                    <a16:creationId xmlns:a16="http://schemas.microsoft.com/office/drawing/2014/main" id="{70FD506D-B35E-4F20-8DE0-E0FCC246F6E4}"/>
                  </a:ext>
                </a:extLst>
              </p:cNvPr>
              <p:cNvSpPr>
                <a:spLocks noChangeShapeType="1"/>
              </p:cNvSpPr>
              <p:nvPr/>
            </p:nvSpPr>
            <p:spPr bwMode="auto">
              <a:xfrm>
                <a:off x="1776" y="3792"/>
                <a:ext cx="96" cy="0"/>
              </a:xfrm>
              <a:prstGeom prst="line">
                <a:avLst/>
              </a:prstGeom>
              <a:noFill/>
              <a:ln w="28575">
                <a:solidFill>
                  <a:srgbClr val="FF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30807" name="Line 62">
                <a:extLst>
                  <a:ext uri="{FF2B5EF4-FFF2-40B4-BE49-F238E27FC236}">
                    <a16:creationId xmlns:a16="http://schemas.microsoft.com/office/drawing/2014/main" id="{20C8B008-9846-41D3-AD5C-9A6AEE3C62EF}"/>
                  </a:ext>
                </a:extLst>
              </p:cNvPr>
              <p:cNvSpPr>
                <a:spLocks noChangeShapeType="1"/>
              </p:cNvSpPr>
              <p:nvPr/>
            </p:nvSpPr>
            <p:spPr bwMode="auto">
              <a:xfrm>
                <a:off x="1824" y="3744"/>
                <a:ext cx="0" cy="96"/>
              </a:xfrm>
              <a:prstGeom prst="line">
                <a:avLst/>
              </a:prstGeom>
              <a:noFill/>
              <a:ln w="28575">
                <a:solidFill>
                  <a:srgbClr val="FF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grpSp>
        <p:grpSp>
          <p:nvGrpSpPr>
            <p:cNvPr id="30755" name="Group 63">
              <a:extLst>
                <a:ext uri="{FF2B5EF4-FFF2-40B4-BE49-F238E27FC236}">
                  <a16:creationId xmlns:a16="http://schemas.microsoft.com/office/drawing/2014/main" id="{77FBA633-7B69-4713-AD9E-B87BCDFA4CD2}"/>
                </a:ext>
              </a:extLst>
            </p:cNvPr>
            <p:cNvGrpSpPr>
              <a:grpSpLocks/>
            </p:cNvGrpSpPr>
            <p:nvPr/>
          </p:nvGrpSpPr>
          <p:grpSpPr bwMode="auto">
            <a:xfrm>
              <a:off x="912" y="2352"/>
              <a:ext cx="96" cy="96"/>
              <a:chOff x="1776" y="3744"/>
              <a:chExt cx="96" cy="96"/>
            </a:xfrm>
          </p:grpSpPr>
          <p:sp>
            <p:nvSpPr>
              <p:cNvPr id="30804" name="Line 64">
                <a:extLst>
                  <a:ext uri="{FF2B5EF4-FFF2-40B4-BE49-F238E27FC236}">
                    <a16:creationId xmlns:a16="http://schemas.microsoft.com/office/drawing/2014/main" id="{6B96DCBE-F77F-4C88-9A7D-CDDD2FE9730F}"/>
                  </a:ext>
                </a:extLst>
              </p:cNvPr>
              <p:cNvSpPr>
                <a:spLocks noChangeShapeType="1"/>
              </p:cNvSpPr>
              <p:nvPr/>
            </p:nvSpPr>
            <p:spPr bwMode="auto">
              <a:xfrm>
                <a:off x="1776" y="3792"/>
                <a:ext cx="96" cy="0"/>
              </a:xfrm>
              <a:prstGeom prst="line">
                <a:avLst/>
              </a:prstGeom>
              <a:noFill/>
              <a:ln w="28575">
                <a:solidFill>
                  <a:srgbClr val="FF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30805" name="Line 65">
                <a:extLst>
                  <a:ext uri="{FF2B5EF4-FFF2-40B4-BE49-F238E27FC236}">
                    <a16:creationId xmlns:a16="http://schemas.microsoft.com/office/drawing/2014/main" id="{3F9EF8EB-0D5E-40BC-A878-34EBF55A5544}"/>
                  </a:ext>
                </a:extLst>
              </p:cNvPr>
              <p:cNvSpPr>
                <a:spLocks noChangeShapeType="1"/>
              </p:cNvSpPr>
              <p:nvPr/>
            </p:nvSpPr>
            <p:spPr bwMode="auto">
              <a:xfrm>
                <a:off x="1824" y="3744"/>
                <a:ext cx="0" cy="96"/>
              </a:xfrm>
              <a:prstGeom prst="line">
                <a:avLst/>
              </a:prstGeom>
              <a:noFill/>
              <a:ln w="28575">
                <a:solidFill>
                  <a:srgbClr val="FF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grpSp>
        <p:sp>
          <p:nvSpPr>
            <p:cNvPr id="30756" name="Line 66">
              <a:extLst>
                <a:ext uri="{FF2B5EF4-FFF2-40B4-BE49-F238E27FC236}">
                  <a16:creationId xmlns:a16="http://schemas.microsoft.com/office/drawing/2014/main" id="{9095BC03-2486-4CDC-AD73-400B6C3D6526}"/>
                </a:ext>
              </a:extLst>
            </p:cNvPr>
            <p:cNvSpPr>
              <a:spLocks noChangeShapeType="1"/>
            </p:cNvSpPr>
            <p:nvPr/>
          </p:nvSpPr>
          <p:spPr bwMode="auto">
            <a:xfrm flipV="1">
              <a:off x="1008" y="768"/>
              <a:ext cx="96" cy="0"/>
            </a:xfrm>
            <a:prstGeom prst="line">
              <a:avLst/>
            </a:prstGeom>
            <a:noFill/>
            <a:ln w="28575">
              <a:solidFill>
                <a:srgbClr val="FF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30757" name="Line 67">
              <a:extLst>
                <a:ext uri="{FF2B5EF4-FFF2-40B4-BE49-F238E27FC236}">
                  <a16:creationId xmlns:a16="http://schemas.microsoft.com/office/drawing/2014/main" id="{A1277527-908D-4986-893B-2792EC5B483B}"/>
                </a:ext>
              </a:extLst>
            </p:cNvPr>
            <p:cNvSpPr>
              <a:spLocks noChangeShapeType="1"/>
            </p:cNvSpPr>
            <p:nvPr/>
          </p:nvSpPr>
          <p:spPr bwMode="auto">
            <a:xfrm flipV="1">
              <a:off x="1008" y="1019"/>
              <a:ext cx="96" cy="0"/>
            </a:xfrm>
            <a:prstGeom prst="line">
              <a:avLst/>
            </a:prstGeom>
            <a:noFill/>
            <a:ln w="28575">
              <a:solidFill>
                <a:srgbClr val="FF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30758" name="Line 68">
              <a:extLst>
                <a:ext uri="{FF2B5EF4-FFF2-40B4-BE49-F238E27FC236}">
                  <a16:creationId xmlns:a16="http://schemas.microsoft.com/office/drawing/2014/main" id="{25A00B0A-EC0F-4D2D-80AB-3C7E29F9BA3A}"/>
                </a:ext>
              </a:extLst>
            </p:cNvPr>
            <p:cNvSpPr>
              <a:spLocks noChangeShapeType="1"/>
            </p:cNvSpPr>
            <p:nvPr/>
          </p:nvSpPr>
          <p:spPr bwMode="auto">
            <a:xfrm flipV="1">
              <a:off x="1008" y="1307"/>
              <a:ext cx="96" cy="0"/>
            </a:xfrm>
            <a:prstGeom prst="line">
              <a:avLst/>
            </a:prstGeom>
            <a:noFill/>
            <a:ln w="28575">
              <a:solidFill>
                <a:srgbClr val="FF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30759" name="Line 69">
              <a:extLst>
                <a:ext uri="{FF2B5EF4-FFF2-40B4-BE49-F238E27FC236}">
                  <a16:creationId xmlns:a16="http://schemas.microsoft.com/office/drawing/2014/main" id="{CBAF8D73-0D6F-4B33-9F95-EE3F4DEE30BA}"/>
                </a:ext>
              </a:extLst>
            </p:cNvPr>
            <p:cNvSpPr>
              <a:spLocks noChangeShapeType="1"/>
            </p:cNvSpPr>
            <p:nvPr/>
          </p:nvSpPr>
          <p:spPr bwMode="auto">
            <a:xfrm flipV="1">
              <a:off x="1008" y="1558"/>
              <a:ext cx="96" cy="0"/>
            </a:xfrm>
            <a:prstGeom prst="line">
              <a:avLst/>
            </a:prstGeom>
            <a:noFill/>
            <a:ln w="28575">
              <a:solidFill>
                <a:srgbClr val="FF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30760" name="Line 70">
              <a:extLst>
                <a:ext uri="{FF2B5EF4-FFF2-40B4-BE49-F238E27FC236}">
                  <a16:creationId xmlns:a16="http://schemas.microsoft.com/office/drawing/2014/main" id="{0A89EDC2-900E-44F2-A1F9-CE5FD2C84014}"/>
                </a:ext>
              </a:extLst>
            </p:cNvPr>
            <p:cNvSpPr>
              <a:spLocks noChangeShapeType="1"/>
            </p:cNvSpPr>
            <p:nvPr/>
          </p:nvSpPr>
          <p:spPr bwMode="auto">
            <a:xfrm flipV="1">
              <a:off x="1008" y="2326"/>
              <a:ext cx="96" cy="0"/>
            </a:xfrm>
            <a:prstGeom prst="line">
              <a:avLst/>
            </a:prstGeom>
            <a:noFill/>
            <a:ln w="28575">
              <a:solidFill>
                <a:srgbClr val="FF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30761" name="Line 71">
              <a:extLst>
                <a:ext uri="{FF2B5EF4-FFF2-40B4-BE49-F238E27FC236}">
                  <a16:creationId xmlns:a16="http://schemas.microsoft.com/office/drawing/2014/main" id="{A65B58F6-EEBD-4A80-A339-D530DB11A8DB}"/>
                </a:ext>
              </a:extLst>
            </p:cNvPr>
            <p:cNvSpPr>
              <a:spLocks noChangeShapeType="1"/>
            </p:cNvSpPr>
            <p:nvPr/>
          </p:nvSpPr>
          <p:spPr bwMode="auto">
            <a:xfrm>
              <a:off x="1008" y="1056"/>
              <a:ext cx="288" cy="0"/>
            </a:xfrm>
            <a:prstGeom prst="line">
              <a:avLst/>
            </a:prstGeom>
            <a:noFill/>
            <a:ln w="38100">
              <a:solidFill>
                <a:srgbClr val="0000FF"/>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30762" name="Line 72">
              <a:extLst>
                <a:ext uri="{FF2B5EF4-FFF2-40B4-BE49-F238E27FC236}">
                  <a16:creationId xmlns:a16="http://schemas.microsoft.com/office/drawing/2014/main" id="{4E7ACD4E-5B31-4099-8E97-C981C01CF7B5}"/>
                </a:ext>
              </a:extLst>
            </p:cNvPr>
            <p:cNvSpPr>
              <a:spLocks noChangeShapeType="1"/>
            </p:cNvSpPr>
            <p:nvPr/>
          </p:nvSpPr>
          <p:spPr bwMode="auto">
            <a:xfrm flipH="1">
              <a:off x="720" y="2016"/>
              <a:ext cx="288" cy="0"/>
            </a:xfrm>
            <a:prstGeom prst="line">
              <a:avLst/>
            </a:prstGeom>
            <a:noFill/>
            <a:ln w="38100">
              <a:solidFill>
                <a:srgbClr val="0000FF"/>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graphicFrame>
          <p:nvGraphicFramePr>
            <p:cNvPr id="30763" name="Object 73">
              <a:extLst>
                <a:ext uri="{FF2B5EF4-FFF2-40B4-BE49-F238E27FC236}">
                  <a16:creationId xmlns:a16="http://schemas.microsoft.com/office/drawing/2014/main" id="{9A826E83-6E8A-477A-BE9E-58BAAD418D82}"/>
                </a:ext>
              </a:extLst>
            </p:cNvPr>
            <p:cNvGraphicFramePr>
              <a:graphicFrameLocks noChangeAspect="1"/>
            </p:cNvGraphicFramePr>
            <p:nvPr/>
          </p:nvGraphicFramePr>
          <p:xfrm>
            <a:off x="624" y="2016"/>
            <a:ext cx="253" cy="308"/>
          </p:xfrm>
          <a:graphic>
            <a:graphicData uri="http://schemas.openxmlformats.org/presentationml/2006/ole">
              <mc:AlternateContent xmlns:mc="http://schemas.openxmlformats.org/markup-compatibility/2006">
                <mc:Choice xmlns:v="urn:schemas-microsoft-com:vml" Requires="v">
                  <p:oleObj spid="_x0000_s30851" name="公式" r:id="rId14" imgW="142875" imgH="180863" progId="Equation.3">
                    <p:embed/>
                  </p:oleObj>
                </mc:Choice>
                <mc:Fallback>
                  <p:oleObj name="公式" r:id="rId14" imgW="142875" imgH="180863" progId="Equation.3">
                    <p:embed/>
                    <p:pic>
                      <p:nvPicPr>
                        <p:cNvPr id="0" name="Object 73"/>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624" y="2016"/>
                          <a:ext cx="253" cy="30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30764" name="Object 74">
              <a:extLst>
                <a:ext uri="{FF2B5EF4-FFF2-40B4-BE49-F238E27FC236}">
                  <a16:creationId xmlns:a16="http://schemas.microsoft.com/office/drawing/2014/main" id="{C2896115-FF38-4C8A-AE28-280723F48DEC}"/>
                </a:ext>
              </a:extLst>
            </p:cNvPr>
            <p:cNvGraphicFramePr>
              <a:graphicFrameLocks noChangeAspect="1"/>
            </p:cNvGraphicFramePr>
            <p:nvPr/>
          </p:nvGraphicFramePr>
          <p:xfrm>
            <a:off x="1056" y="720"/>
            <a:ext cx="235" cy="308"/>
          </p:xfrm>
          <a:graphic>
            <a:graphicData uri="http://schemas.openxmlformats.org/presentationml/2006/ole">
              <mc:AlternateContent xmlns:mc="http://schemas.openxmlformats.org/markup-compatibility/2006">
                <mc:Choice xmlns:v="urn:schemas-microsoft-com:vml" Requires="v">
                  <p:oleObj spid="_x0000_s30852" name="公式" r:id="rId16" imgW="123713" imgH="180863" progId="Equation.3">
                    <p:embed/>
                  </p:oleObj>
                </mc:Choice>
                <mc:Fallback>
                  <p:oleObj name="公式" r:id="rId16" imgW="123713" imgH="180863" progId="Equation.3">
                    <p:embed/>
                    <p:pic>
                      <p:nvPicPr>
                        <p:cNvPr id="0" name="Object 74"/>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1056" y="720"/>
                          <a:ext cx="235" cy="30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30765" name="Object 75">
              <a:extLst>
                <a:ext uri="{FF2B5EF4-FFF2-40B4-BE49-F238E27FC236}">
                  <a16:creationId xmlns:a16="http://schemas.microsoft.com/office/drawing/2014/main" id="{9F08F88E-8736-4848-9754-0C020B4AC5DD}"/>
                </a:ext>
              </a:extLst>
            </p:cNvPr>
            <p:cNvGraphicFramePr>
              <a:graphicFrameLocks noChangeAspect="1"/>
            </p:cNvGraphicFramePr>
            <p:nvPr/>
          </p:nvGraphicFramePr>
          <p:xfrm>
            <a:off x="816" y="458"/>
            <a:ext cx="188" cy="211"/>
          </p:xfrm>
          <a:graphic>
            <a:graphicData uri="http://schemas.openxmlformats.org/presentationml/2006/ole">
              <mc:AlternateContent xmlns:mc="http://schemas.openxmlformats.org/markup-compatibility/2006">
                <mc:Choice xmlns:v="urn:schemas-microsoft-com:vml" Requires="v">
                  <p:oleObj spid="_x0000_s30853" name="公式" r:id="rId18" imgW="152288" imgH="180863" progId="Equation.3">
                    <p:embed/>
                  </p:oleObj>
                </mc:Choice>
                <mc:Fallback>
                  <p:oleObj name="公式" r:id="rId18" imgW="152288" imgH="180863" progId="Equation.3">
                    <p:embed/>
                    <p:pic>
                      <p:nvPicPr>
                        <p:cNvPr id="0" name="Object 75"/>
                        <p:cNvPicPr>
                          <a:picLocks noChangeAspect="1" noChangeArrowheads="1"/>
                        </p:cNvPicPr>
                        <p:nvPr/>
                      </p:nvPicPr>
                      <p:blipFill>
                        <a:blip r:embed="rId19">
                          <a:extLst>
                            <a:ext uri="{28A0092B-C50C-407E-A947-70E740481C1C}">
                              <a14:useLocalDpi xmlns:a14="http://schemas.microsoft.com/office/drawing/2010/main" val="0"/>
                            </a:ext>
                          </a:extLst>
                        </a:blip>
                        <a:srcRect/>
                        <a:stretch>
                          <a:fillRect/>
                        </a:stretch>
                      </p:blipFill>
                      <p:spPr bwMode="auto">
                        <a:xfrm>
                          <a:off x="816" y="458"/>
                          <a:ext cx="188" cy="21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30766" name="Object 76">
              <a:extLst>
                <a:ext uri="{FF2B5EF4-FFF2-40B4-BE49-F238E27FC236}">
                  <a16:creationId xmlns:a16="http://schemas.microsoft.com/office/drawing/2014/main" id="{3FA31961-65E6-4705-B340-262F31587053}"/>
                </a:ext>
              </a:extLst>
            </p:cNvPr>
            <p:cNvGraphicFramePr>
              <a:graphicFrameLocks noChangeAspect="1"/>
            </p:cNvGraphicFramePr>
            <p:nvPr/>
          </p:nvGraphicFramePr>
          <p:xfrm>
            <a:off x="960" y="458"/>
            <a:ext cx="199" cy="211"/>
          </p:xfrm>
          <a:graphic>
            <a:graphicData uri="http://schemas.openxmlformats.org/presentationml/2006/ole">
              <mc:AlternateContent xmlns:mc="http://schemas.openxmlformats.org/markup-compatibility/2006">
                <mc:Choice xmlns:v="urn:schemas-microsoft-com:vml" Requires="v">
                  <p:oleObj spid="_x0000_s30854" name="公式" r:id="rId20" imgW="162037" imgH="180863" progId="Equation.3">
                    <p:embed/>
                  </p:oleObj>
                </mc:Choice>
                <mc:Fallback>
                  <p:oleObj name="公式" r:id="rId20" imgW="162037" imgH="180863" progId="Equation.3">
                    <p:embed/>
                    <p:pic>
                      <p:nvPicPr>
                        <p:cNvPr id="0" name="Object 76"/>
                        <p:cNvPicPr>
                          <a:picLocks noChangeAspect="1" noChangeArrowheads="1"/>
                        </p:cNvPicPr>
                        <p:nvPr/>
                      </p:nvPicPr>
                      <p:blipFill>
                        <a:blip r:embed="rId21">
                          <a:extLst>
                            <a:ext uri="{28A0092B-C50C-407E-A947-70E740481C1C}">
                              <a14:useLocalDpi xmlns:a14="http://schemas.microsoft.com/office/drawing/2010/main" val="0"/>
                            </a:ext>
                          </a:extLst>
                        </a:blip>
                        <a:srcRect/>
                        <a:stretch>
                          <a:fillRect/>
                        </a:stretch>
                      </p:blipFill>
                      <p:spPr bwMode="auto">
                        <a:xfrm>
                          <a:off x="960" y="458"/>
                          <a:ext cx="199" cy="21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30767" name="Line 77">
              <a:extLst>
                <a:ext uri="{FF2B5EF4-FFF2-40B4-BE49-F238E27FC236}">
                  <a16:creationId xmlns:a16="http://schemas.microsoft.com/office/drawing/2014/main" id="{6B5F6846-B75F-40B7-B7FF-F9548334AF50}"/>
                </a:ext>
              </a:extLst>
            </p:cNvPr>
            <p:cNvSpPr>
              <a:spLocks noChangeShapeType="1"/>
            </p:cNvSpPr>
            <p:nvPr/>
          </p:nvSpPr>
          <p:spPr bwMode="auto">
            <a:xfrm>
              <a:off x="528" y="2496"/>
              <a:ext cx="1248"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30768" name="Text Box 78">
              <a:extLst>
                <a:ext uri="{FF2B5EF4-FFF2-40B4-BE49-F238E27FC236}">
                  <a16:creationId xmlns:a16="http://schemas.microsoft.com/office/drawing/2014/main" id="{053FDC48-61A0-4E23-B39E-D662EB2DCA0F}"/>
                </a:ext>
              </a:extLst>
            </p:cNvPr>
            <p:cNvSpPr txBox="1">
              <a:spLocks noChangeArrowheads="1"/>
            </p:cNvSpPr>
            <p:nvPr/>
          </p:nvSpPr>
          <p:spPr bwMode="auto">
            <a:xfrm>
              <a:off x="1612" y="2240"/>
              <a:ext cx="228"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r>
                <a:rPr lang="en-US" altLang="zh-CN" sz="2800" i="1"/>
                <a:t>x</a:t>
              </a:r>
              <a:endParaRPr lang="en-US" altLang="zh-CN" sz="2800"/>
            </a:p>
          </p:txBody>
        </p:sp>
        <p:sp>
          <p:nvSpPr>
            <p:cNvPr id="30769" name="Rectangle 79" descr="浅色上对角线">
              <a:extLst>
                <a:ext uri="{FF2B5EF4-FFF2-40B4-BE49-F238E27FC236}">
                  <a16:creationId xmlns:a16="http://schemas.microsoft.com/office/drawing/2014/main" id="{AF75C755-CF0C-45CA-A49B-39133DDCF172}"/>
                </a:ext>
              </a:extLst>
            </p:cNvPr>
            <p:cNvSpPr>
              <a:spLocks noChangeArrowheads="1"/>
            </p:cNvSpPr>
            <p:nvPr/>
          </p:nvSpPr>
          <p:spPr bwMode="auto">
            <a:xfrm>
              <a:off x="576" y="668"/>
              <a:ext cx="432" cy="1824"/>
            </a:xfrm>
            <a:prstGeom prst="rect">
              <a:avLst/>
            </a:prstGeom>
            <a:noFill/>
            <a:ln w="9525">
              <a:solidFill>
                <a:schemeClr val="tx1"/>
              </a:solidFill>
              <a:miter lim="800000"/>
              <a:headEnd/>
              <a:tailEnd/>
            </a:ln>
            <a:effectLst/>
            <a:extLst>
              <a:ext uri="{909E8E84-426E-40DD-AFC4-6F175D3DCCD1}">
                <a14:hiddenFill xmlns:a14="http://schemas.microsoft.com/office/drawing/2010/main">
                  <a:blipFill dpi="0" rotWithShape="0">
                    <a:blip r:embed="rId12"/>
                    <a:srcRect/>
                    <a:tile tx="0" ty="0" sx="100000" sy="100000" flip="none" algn="tl"/>
                  </a:blip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endParaRPr lang="zh-CN" altLang="en-US"/>
            </a:p>
          </p:txBody>
        </p:sp>
        <p:sp>
          <p:nvSpPr>
            <p:cNvPr id="30770" name="Rectangle 80" descr="浅色下对角线">
              <a:extLst>
                <a:ext uri="{FF2B5EF4-FFF2-40B4-BE49-F238E27FC236}">
                  <a16:creationId xmlns:a16="http://schemas.microsoft.com/office/drawing/2014/main" id="{4BB2B3BE-BF98-4B17-8FA4-B99B31285141}"/>
                </a:ext>
              </a:extLst>
            </p:cNvPr>
            <p:cNvSpPr>
              <a:spLocks noChangeArrowheads="1"/>
            </p:cNvSpPr>
            <p:nvPr/>
          </p:nvSpPr>
          <p:spPr bwMode="auto">
            <a:xfrm>
              <a:off x="1008" y="668"/>
              <a:ext cx="432" cy="1824"/>
            </a:xfrm>
            <a:prstGeom prst="rect">
              <a:avLst/>
            </a:prstGeom>
            <a:noFill/>
            <a:ln w="9525">
              <a:solidFill>
                <a:schemeClr val="tx1"/>
              </a:solidFill>
              <a:miter lim="800000"/>
              <a:headEnd/>
              <a:tailEnd/>
            </a:ln>
            <a:effectLst/>
            <a:extLst>
              <a:ext uri="{909E8E84-426E-40DD-AFC4-6F175D3DCCD1}">
                <a14:hiddenFill xmlns:a14="http://schemas.microsoft.com/office/drawing/2010/main">
                  <a:blipFill dpi="0" rotWithShape="0">
                    <a:blip r:embed="rId13"/>
                    <a:srcRect/>
                    <a:tile tx="0" ty="0" sx="100000" sy="100000" flip="none" algn="tl"/>
                  </a:blip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endParaRPr lang="zh-CN" altLang="en-US"/>
            </a:p>
          </p:txBody>
        </p:sp>
        <p:sp>
          <p:nvSpPr>
            <p:cNvPr id="30771" name="Rectangle 81">
              <a:extLst>
                <a:ext uri="{FF2B5EF4-FFF2-40B4-BE49-F238E27FC236}">
                  <a16:creationId xmlns:a16="http://schemas.microsoft.com/office/drawing/2014/main" id="{9888F59F-D051-48CA-9569-35959BD1A7E6}"/>
                </a:ext>
              </a:extLst>
            </p:cNvPr>
            <p:cNvSpPr>
              <a:spLocks noChangeArrowheads="1"/>
            </p:cNvSpPr>
            <p:nvPr/>
          </p:nvSpPr>
          <p:spPr bwMode="auto">
            <a:xfrm>
              <a:off x="672" y="1196"/>
              <a:ext cx="288" cy="288"/>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endParaRPr lang="zh-CN" altLang="en-US"/>
            </a:p>
          </p:txBody>
        </p:sp>
        <p:sp>
          <p:nvSpPr>
            <p:cNvPr id="30772" name="Rectangle 82">
              <a:extLst>
                <a:ext uri="{FF2B5EF4-FFF2-40B4-BE49-F238E27FC236}">
                  <a16:creationId xmlns:a16="http://schemas.microsoft.com/office/drawing/2014/main" id="{9FF97B5A-C9E0-4734-BECE-50A990A8ECFF}"/>
                </a:ext>
              </a:extLst>
            </p:cNvPr>
            <p:cNvSpPr>
              <a:spLocks noChangeArrowheads="1"/>
            </p:cNvSpPr>
            <p:nvPr/>
          </p:nvSpPr>
          <p:spPr bwMode="auto">
            <a:xfrm>
              <a:off x="1632" y="1632"/>
              <a:ext cx="288" cy="288"/>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endParaRPr lang="zh-CN" altLang="en-US"/>
            </a:p>
          </p:txBody>
        </p:sp>
        <p:sp>
          <p:nvSpPr>
            <p:cNvPr id="30773" name="Line 83">
              <a:extLst>
                <a:ext uri="{FF2B5EF4-FFF2-40B4-BE49-F238E27FC236}">
                  <a16:creationId xmlns:a16="http://schemas.microsoft.com/office/drawing/2014/main" id="{8A1BE6C6-E1E7-42BC-BD83-7E8FD5AC7052}"/>
                </a:ext>
              </a:extLst>
            </p:cNvPr>
            <p:cNvSpPr>
              <a:spLocks noChangeShapeType="1"/>
            </p:cNvSpPr>
            <p:nvPr/>
          </p:nvSpPr>
          <p:spPr bwMode="auto">
            <a:xfrm>
              <a:off x="576" y="1580"/>
              <a:ext cx="432" cy="0"/>
            </a:xfrm>
            <a:prstGeom prst="line">
              <a:avLst/>
            </a:prstGeom>
            <a:noFill/>
            <a:ln w="9525">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30774" name="Line 84">
              <a:extLst>
                <a:ext uri="{FF2B5EF4-FFF2-40B4-BE49-F238E27FC236}">
                  <a16:creationId xmlns:a16="http://schemas.microsoft.com/office/drawing/2014/main" id="{03BE812F-447E-46F3-9ADA-30BF9DDFD6E6}"/>
                </a:ext>
              </a:extLst>
            </p:cNvPr>
            <p:cNvSpPr>
              <a:spLocks noChangeShapeType="1"/>
            </p:cNvSpPr>
            <p:nvPr/>
          </p:nvSpPr>
          <p:spPr bwMode="auto">
            <a:xfrm>
              <a:off x="1008" y="1580"/>
              <a:ext cx="432" cy="0"/>
            </a:xfrm>
            <a:prstGeom prst="line">
              <a:avLst/>
            </a:prstGeom>
            <a:noFill/>
            <a:ln w="9525">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30775" name="Line 85">
              <a:extLst>
                <a:ext uri="{FF2B5EF4-FFF2-40B4-BE49-F238E27FC236}">
                  <a16:creationId xmlns:a16="http://schemas.microsoft.com/office/drawing/2014/main" id="{FF4B1478-68BD-4348-8EE0-0E9CA275B15D}"/>
                </a:ext>
              </a:extLst>
            </p:cNvPr>
            <p:cNvSpPr>
              <a:spLocks noChangeShapeType="1"/>
            </p:cNvSpPr>
            <p:nvPr/>
          </p:nvSpPr>
          <p:spPr bwMode="auto">
            <a:xfrm>
              <a:off x="1008" y="2064"/>
              <a:ext cx="432" cy="0"/>
            </a:xfrm>
            <a:prstGeom prst="line">
              <a:avLst/>
            </a:prstGeom>
            <a:noFill/>
            <a:ln w="9525">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30776" name="Line 86">
              <a:extLst>
                <a:ext uri="{FF2B5EF4-FFF2-40B4-BE49-F238E27FC236}">
                  <a16:creationId xmlns:a16="http://schemas.microsoft.com/office/drawing/2014/main" id="{247B33D8-FDD6-4F75-BD92-75EEF57DA205}"/>
                </a:ext>
              </a:extLst>
            </p:cNvPr>
            <p:cNvSpPr>
              <a:spLocks noChangeShapeType="1"/>
            </p:cNvSpPr>
            <p:nvPr/>
          </p:nvSpPr>
          <p:spPr bwMode="auto">
            <a:xfrm>
              <a:off x="572" y="2060"/>
              <a:ext cx="432" cy="0"/>
            </a:xfrm>
            <a:prstGeom prst="line">
              <a:avLst/>
            </a:prstGeom>
            <a:noFill/>
            <a:ln w="9525">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30777" name="Line 87">
              <a:extLst>
                <a:ext uri="{FF2B5EF4-FFF2-40B4-BE49-F238E27FC236}">
                  <a16:creationId xmlns:a16="http://schemas.microsoft.com/office/drawing/2014/main" id="{E336A677-A71A-48EA-9C07-35A6FD7A4D75}"/>
                </a:ext>
              </a:extLst>
            </p:cNvPr>
            <p:cNvSpPr>
              <a:spLocks noChangeShapeType="1"/>
            </p:cNvSpPr>
            <p:nvPr/>
          </p:nvSpPr>
          <p:spPr bwMode="auto">
            <a:xfrm>
              <a:off x="1008" y="1148"/>
              <a:ext cx="432" cy="0"/>
            </a:xfrm>
            <a:prstGeom prst="line">
              <a:avLst/>
            </a:prstGeom>
            <a:noFill/>
            <a:ln w="9525">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30778" name="Line 88">
              <a:extLst>
                <a:ext uri="{FF2B5EF4-FFF2-40B4-BE49-F238E27FC236}">
                  <a16:creationId xmlns:a16="http://schemas.microsoft.com/office/drawing/2014/main" id="{AEE8FDAF-FBA7-4168-8014-AF5382ADBD87}"/>
                </a:ext>
              </a:extLst>
            </p:cNvPr>
            <p:cNvSpPr>
              <a:spLocks noChangeShapeType="1"/>
            </p:cNvSpPr>
            <p:nvPr/>
          </p:nvSpPr>
          <p:spPr bwMode="auto">
            <a:xfrm>
              <a:off x="576" y="1148"/>
              <a:ext cx="432" cy="0"/>
            </a:xfrm>
            <a:prstGeom prst="line">
              <a:avLst/>
            </a:prstGeom>
            <a:noFill/>
            <a:ln w="9525">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30779" name="Line 89">
              <a:extLst>
                <a:ext uri="{FF2B5EF4-FFF2-40B4-BE49-F238E27FC236}">
                  <a16:creationId xmlns:a16="http://schemas.microsoft.com/office/drawing/2014/main" id="{2813A476-58A7-4BBD-BBC4-CAFEA893410D}"/>
                </a:ext>
              </a:extLst>
            </p:cNvPr>
            <p:cNvSpPr>
              <a:spLocks noChangeShapeType="1"/>
            </p:cNvSpPr>
            <p:nvPr/>
          </p:nvSpPr>
          <p:spPr bwMode="auto">
            <a:xfrm>
              <a:off x="576" y="908"/>
              <a:ext cx="432" cy="0"/>
            </a:xfrm>
            <a:prstGeom prst="line">
              <a:avLst/>
            </a:prstGeom>
            <a:noFill/>
            <a:ln w="9525">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30780" name="Line 90">
              <a:extLst>
                <a:ext uri="{FF2B5EF4-FFF2-40B4-BE49-F238E27FC236}">
                  <a16:creationId xmlns:a16="http://schemas.microsoft.com/office/drawing/2014/main" id="{D9E808AB-C0C1-42A6-BE17-20198BFD622A}"/>
                </a:ext>
              </a:extLst>
            </p:cNvPr>
            <p:cNvSpPr>
              <a:spLocks noChangeShapeType="1"/>
            </p:cNvSpPr>
            <p:nvPr/>
          </p:nvSpPr>
          <p:spPr bwMode="auto">
            <a:xfrm>
              <a:off x="1008" y="908"/>
              <a:ext cx="432" cy="0"/>
            </a:xfrm>
            <a:prstGeom prst="line">
              <a:avLst/>
            </a:prstGeom>
            <a:noFill/>
            <a:ln w="9525">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30781" name="Line 91">
              <a:extLst>
                <a:ext uri="{FF2B5EF4-FFF2-40B4-BE49-F238E27FC236}">
                  <a16:creationId xmlns:a16="http://schemas.microsoft.com/office/drawing/2014/main" id="{7D3FD6E4-2621-431E-B245-186CDD3A44ED}"/>
                </a:ext>
              </a:extLst>
            </p:cNvPr>
            <p:cNvSpPr>
              <a:spLocks noChangeShapeType="1"/>
            </p:cNvSpPr>
            <p:nvPr/>
          </p:nvSpPr>
          <p:spPr bwMode="auto">
            <a:xfrm>
              <a:off x="1008" y="668"/>
              <a:ext cx="432" cy="0"/>
            </a:xfrm>
            <a:prstGeom prst="line">
              <a:avLst/>
            </a:prstGeom>
            <a:noFill/>
            <a:ln w="9525">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30782" name="Line 92">
              <a:extLst>
                <a:ext uri="{FF2B5EF4-FFF2-40B4-BE49-F238E27FC236}">
                  <a16:creationId xmlns:a16="http://schemas.microsoft.com/office/drawing/2014/main" id="{C4FE04ED-BDF2-49B4-B683-61EAF24A840D}"/>
                </a:ext>
              </a:extLst>
            </p:cNvPr>
            <p:cNvSpPr>
              <a:spLocks noChangeShapeType="1"/>
            </p:cNvSpPr>
            <p:nvPr/>
          </p:nvSpPr>
          <p:spPr bwMode="auto">
            <a:xfrm>
              <a:off x="576" y="668"/>
              <a:ext cx="432" cy="0"/>
            </a:xfrm>
            <a:prstGeom prst="line">
              <a:avLst/>
            </a:prstGeom>
            <a:noFill/>
            <a:ln w="9525">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30783" name="Line 93">
              <a:extLst>
                <a:ext uri="{FF2B5EF4-FFF2-40B4-BE49-F238E27FC236}">
                  <a16:creationId xmlns:a16="http://schemas.microsoft.com/office/drawing/2014/main" id="{D927EA28-FEE0-4F03-AC0B-2D60AD886786}"/>
                </a:ext>
              </a:extLst>
            </p:cNvPr>
            <p:cNvSpPr>
              <a:spLocks noChangeShapeType="1"/>
            </p:cNvSpPr>
            <p:nvPr/>
          </p:nvSpPr>
          <p:spPr bwMode="auto">
            <a:xfrm>
              <a:off x="576" y="1340"/>
              <a:ext cx="432" cy="0"/>
            </a:xfrm>
            <a:prstGeom prst="line">
              <a:avLst/>
            </a:prstGeom>
            <a:noFill/>
            <a:ln w="9525">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30784" name="Line 94">
              <a:extLst>
                <a:ext uri="{FF2B5EF4-FFF2-40B4-BE49-F238E27FC236}">
                  <a16:creationId xmlns:a16="http://schemas.microsoft.com/office/drawing/2014/main" id="{F66D7D34-A14D-4EE4-AC3D-068652B7F430}"/>
                </a:ext>
              </a:extLst>
            </p:cNvPr>
            <p:cNvSpPr>
              <a:spLocks noChangeShapeType="1"/>
            </p:cNvSpPr>
            <p:nvPr/>
          </p:nvSpPr>
          <p:spPr bwMode="auto">
            <a:xfrm>
              <a:off x="1012" y="1340"/>
              <a:ext cx="432" cy="0"/>
            </a:xfrm>
            <a:prstGeom prst="line">
              <a:avLst/>
            </a:prstGeom>
            <a:noFill/>
            <a:ln w="9525">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30785" name="Line 95">
              <a:extLst>
                <a:ext uri="{FF2B5EF4-FFF2-40B4-BE49-F238E27FC236}">
                  <a16:creationId xmlns:a16="http://schemas.microsoft.com/office/drawing/2014/main" id="{3CBB21C2-64BF-457C-A048-D75DBAE94368}"/>
                </a:ext>
              </a:extLst>
            </p:cNvPr>
            <p:cNvSpPr>
              <a:spLocks noChangeShapeType="1"/>
            </p:cNvSpPr>
            <p:nvPr/>
          </p:nvSpPr>
          <p:spPr bwMode="auto">
            <a:xfrm>
              <a:off x="1008" y="1820"/>
              <a:ext cx="432" cy="0"/>
            </a:xfrm>
            <a:prstGeom prst="line">
              <a:avLst/>
            </a:prstGeom>
            <a:noFill/>
            <a:ln w="9525">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30786" name="Line 96">
              <a:extLst>
                <a:ext uri="{FF2B5EF4-FFF2-40B4-BE49-F238E27FC236}">
                  <a16:creationId xmlns:a16="http://schemas.microsoft.com/office/drawing/2014/main" id="{1DE0304D-C878-409C-A210-0E3D23881F79}"/>
                </a:ext>
              </a:extLst>
            </p:cNvPr>
            <p:cNvSpPr>
              <a:spLocks noChangeShapeType="1"/>
            </p:cNvSpPr>
            <p:nvPr/>
          </p:nvSpPr>
          <p:spPr bwMode="auto">
            <a:xfrm>
              <a:off x="580" y="1820"/>
              <a:ext cx="432" cy="0"/>
            </a:xfrm>
            <a:prstGeom prst="line">
              <a:avLst/>
            </a:prstGeom>
            <a:noFill/>
            <a:ln w="9525">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30787" name="Line 97">
              <a:extLst>
                <a:ext uri="{FF2B5EF4-FFF2-40B4-BE49-F238E27FC236}">
                  <a16:creationId xmlns:a16="http://schemas.microsoft.com/office/drawing/2014/main" id="{06D23147-4FAB-4B97-9F2F-0EA757F39D7D}"/>
                </a:ext>
              </a:extLst>
            </p:cNvPr>
            <p:cNvSpPr>
              <a:spLocks noChangeShapeType="1"/>
            </p:cNvSpPr>
            <p:nvPr/>
          </p:nvSpPr>
          <p:spPr bwMode="auto">
            <a:xfrm>
              <a:off x="576" y="2492"/>
              <a:ext cx="432" cy="0"/>
            </a:xfrm>
            <a:prstGeom prst="line">
              <a:avLst/>
            </a:prstGeom>
            <a:noFill/>
            <a:ln w="9525">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30788" name="Line 98">
              <a:extLst>
                <a:ext uri="{FF2B5EF4-FFF2-40B4-BE49-F238E27FC236}">
                  <a16:creationId xmlns:a16="http://schemas.microsoft.com/office/drawing/2014/main" id="{F28484C1-D5E9-44A9-B08B-84FB99C53A9E}"/>
                </a:ext>
              </a:extLst>
            </p:cNvPr>
            <p:cNvSpPr>
              <a:spLocks noChangeShapeType="1"/>
            </p:cNvSpPr>
            <p:nvPr/>
          </p:nvSpPr>
          <p:spPr bwMode="auto">
            <a:xfrm>
              <a:off x="576" y="2274"/>
              <a:ext cx="432" cy="0"/>
            </a:xfrm>
            <a:prstGeom prst="line">
              <a:avLst/>
            </a:prstGeom>
            <a:noFill/>
            <a:ln w="9525">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30789" name="Line 99">
              <a:extLst>
                <a:ext uri="{FF2B5EF4-FFF2-40B4-BE49-F238E27FC236}">
                  <a16:creationId xmlns:a16="http://schemas.microsoft.com/office/drawing/2014/main" id="{3D426E6E-C99B-444A-AD33-BA261D1A2CB0}"/>
                </a:ext>
              </a:extLst>
            </p:cNvPr>
            <p:cNvSpPr>
              <a:spLocks noChangeShapeType="1"/>
            </p:cNvSpPr>
            <p:nvPr/>
          </p:nvSpPr>
          <p:spPr bwMode="auto">
            <a:xfrm>
              <a:off x="1012" y="2267"/>
              <a:ext cx="432" cy="0"/>
            </a:xfrm>
            <a:prstGeom prst="line">
              <a:avLst/>
            </a:prstGeom>
            <a:noFill/>
            <a:ln w="9525">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30790" name="Line 100">
              <a:extLst>
                <a:ext uri="{FF2B5EF4-FFF2-40B4-BE49-F238E27FC236}">
                  <a16:creationId xmlns:a16="http://schemas.microsoft.com/office/drawing/2014/main" id="{8321FB13-F53B-4EED-8EEC-DFDDF715442A}"/>
                </a:ext>
              </a:extLst>
            </p:cNvPr>
            <p:cNvSpPr>
              <a:spLocks noChangeShapeType="1"/>
            </p:cNvSpPr>
            <p:nvPr/>
          </p:nvSpPr>
          <p:spPr bwMode="auto">
            <a:xfrm>
              <a:off x="1008" y="2492"/>
              <a:ext cx="432" cy="0"/>
            </a:xfrm>
            <a:prstGeom prst="line">
              <a:avLst/>
            </a:prstGeom>
            <a:noFill/>
            <a:ln w="9525">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graphicFrame>
          <p:nvGraphicFramePr>
            <p:cNvPr id="30791" name="Object 101">
              <a:extLst>
                <a:ext uri="{FF2B5EF4-FFF2-40B4-BE49-F238E27FC236}">
                  <a16:creationId xmlns:a16="http://schemas.microsoft.com/office/drawing/2014/main" id="{C0B690EC-B121-478B-B69A-DA1E470434FC}"/>
                </a:ext>
              </a:extLst>
            </p:cNvPr>
            <p:cNvGraphicFramePr>
              <a:graphicFrameLocks noChangeAspect="1"/>
            </p:cNvGraphicFramePr>
            <p:nvPr/>
          </p:nvGraphicFramePr>
          <p:xfrm>
            <a:off x="192" y="764"/>
            <a:ext cx="284" cy="336"/>
          </p:xfrm>
          <a:graphic>
            <a:graphicData uri="http://schemas.openxmlformats.org/presentationml/2006/ole">
              <mc:AlternateContent xmlns:mc="http://schemas.openxmlformats.org/markup-compatibility/2006">
                <mc:Choice xmlns:v="urn:schemas-microsoft-com:vml" Requires="v">
                  <p:oleObj spid="_x0000_s30855" name="公式" r:id="rId22" imgW="162037" imgH="200025" progId="Equation.3">
                    <p:embed/>
                  </p:oleObj>
                </mc:Choice>
                <mc:Fallback>
                  <p:oleObj name="公式" r:id="rId22" imgW="162037" imgH="200025" progId="Equation.3">
                    <p:embed/>
                    <p:pic>
                      <p:nvPicPr>
                        <p:cNvPr id="0" name="Object 101"/>
                        <p:cNvPicPr>
                          <a:picLocks noChangeAspect="1" noChangeArrowheads="1"/>
                        </p:cNvPicPr>
                        <p:nvPr/>
                      </p:nvPicPr>
                      <p:blipFill>
                        <a:blip r:embed="rId23">
                          <a:extLst>
                            <a:ext uri="{28A0092B-C50C-407E-A947-70E740481C1C}">
                              <a14:useLocalDpi xmlns:a14="http://schemas.microsoft.com/office/drawing/2010/main" val="0"/>
                            </a:ext>
                          </a:extLst>
                        </a:blip>
                        <a:srcRect/>
                        <a:stretch>
                          <a:fillRect/>
                        </a:stretch>
                      </p:blipFill>
                      <p:spPr bwMode="auto">
                        <a:xfrm>
                          <a:off x="192" y="764"/>
                          <a:ext cx="284" cy="33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30792" name="Object 102">
              <a:extLst>
                <a:ext uri="{FF2B5EF4-FFF2-40B4-BE49-F238E27FC236}">
                  <a16:creationId xmlns:a16="http://schemas.microsoft.com/office/drawing/2014/main" id="{E038F3C9-D9CD-41C4-8C47-599483ACCE84}"/>
                </a:ext>
              </a:extLst>
            </p:cNvPr>
            <p:cNvGraphicFramePr>
              <a:graphicFrameLocks noChangeAspect="1"/>
            </p:cNvGraphicFramePr>
            <p:nvPr/>
          </p:nvGraphicFramePr>
          <p:xfrm>
            <a:off x="1570" y="764"/>
            <a:ext cx="302" cy="336"/>
          </p:xfrm>
          <a:graphic>
            <a:graphicData uri="http://schemas.openxmlformats.org/presentationml/2006/ole">
              <mc:AlternateContent xmlns:mc="http://schemas.openxmlformats.org/markup-compatibility/2006">
                <mc:Choice xmlns:v="urn:schemas-microsoft-com:vml" Requires="v">
                  <p:oleObj spid="_x0000_s30856" name="公式" r:id="rId24" imgW="180863" imgH="200025" progId="Equation.3">
                    <p:embed/>
                  </p:oleObj>
                </mc:Choice>
                <mc:Fallback>
                  <p:oleObj name="公式" r:id="rId24" imgW="180863" imgH="200025" progId="Equation.3">
                    <p:embed/>
                    <p:pic>
                      <p:nvPicPr>
                        <p:cNvPr id="0" name="Object 102"/>
                        <p:cNvPicPr>
                          <a:picLocks noChangeAspect="1" noChangeArrowheads="1"/>
                        </p:cNvPicPr>
                        <p:nvPr/>
                      </p:nvPicPr>
                      <p:blipFill>
                        <a:blip r:embed="rId25">
                          <a:extLst>
                            <a:ext uri="{28A0092B-C50C-407E-A947-70E740481C1C}">
                              <a14:useLocalDpi xmlns:a14="http://schemas.microsoft.com/office/drawing/2010/main" val="0"/>
                            </a:ext>
                          </a:extLst>
                        </a:blip>
                        <a:srcRect/>
                        <a:stretch>
                          <a:fillRect/>
                        </a:stretch>
                      </p:blipFill>
                      <p:spPr bwMode="auto">
                        <a:xfrm>
                          <a:off x="1570" y="764"/>
                          <a:ext cx="302" cy="33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30793" name="Line 103">
              <a:extLst>
                <a:ext uri="{FF2B5EF4-FFF2-40B4-BE49-F238E27FC236}">
                  <a16:creationId xmlns:a16="http://schemas.microsoft.com/office/drawing/2014/main" id="{99EB558D-5BE8-4C24-8801-6D0E5F0FD07E}"/>
                </a:ext>
              </a:extLst>
            </p:cNvPr>
            <p:cNvSpPr>
              <a:spLocks noChangeShapeType="1"/>
            </p:cNvSpPr>
            <p:nvPr/>
          </p:nvSpPr>
          <p:spPr bwMode="auto">
            <a:xfrm>
              <a:off x="1008" y="1938"/>
              <a:ext cx="432" cy="0"/>
            </a:xfrm>
            <a:prstGeom prst="line">
              <a:avLst/>
            </a:prstGeom>
            <a:noFill/>
            <a:ln w="9525">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30794" name="Line 104">
              <a:extLst>
                <a:ext uri="{FF2B5EF4-FFF2-40B4-BE49-F238E27FC236}">
                  <a16:creationId xmlns:a16="http://schemas.microsoft.com/office/drawing/2014/main" id="{B0455D02-202E-4841-B388-83953306A0FA}"/>
                </a:ext>
              </a:extLst>
            </p:cNvPr>
            <p:cNvSpPr>
              <a:spLocks noChangeShapeType="1"/>
            </p:cNvSpPr>
            <p:nvPr/>
          </p:nvSpPr>
          <p:spPr bwMode="auto">
            <a:xfrm>
              <a:off x="1008" y="2167"/>
              <a:ext cx="432" cy="0"/>
            </a:xfrm>
            <a:prstGeom prst="line">
              <a:avLst/>
            </a:prstGeom>
            <a:noFill/>
            <a:ln w="9525">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30795" name="Line 105">
              <a:extLst>
                <a:ext uri="{FF2B5EF4-FFF2-40B4-BE49-F238E27FC236}">
                  <a16:creationId xmlns:a16="http://schemas.microsoft.com/office/drawing/2014/main" id="{E9BCA293-959E-4A28-9F8C-972E9F370496}"/>
                </a:ext>
              </a:extLst>
            </p:cNvPr>
            <p:cNvSpPr>
              <a:spLocks noChangeShapeType="1"/>
            </p:cNvSpPr>
            <p:nvPr/>
          </p:nvSpPr>
          <p:spPr bwMode="auto">
            <a:xfrm>
              <a:off x="1008" y="2370"/>
              <a:ext cx="432" cy="0"/>
            </a:xfrm>
            <a:prstGeom prst="line">
              <a:avLst/>
            </a:prstGeom>
            <a:noFill/>
            <a:ln w="9525">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30796" name="Line 106">
              <a:extLst>
                <a:ext uri="{FF2B5EF4-FFF2-40B4-BE49-F238E27FC236}">
                  <a16:creationId xmlns:a16="http://schemas.microsoft.com/office/drawing/2014/main" id="{A2448B9C-54D4-4B89-85EB-572EF0E4DE7C}"/>
                </a:ext>
              </a:extLst>
            </p:cNvPr>
            <p:cNvSpPr>
              <a:spLocks noChangeShapeType="1"/>
            </p:cNvSpPr>
            <p:nvPr/>
          </p:nvSpPr>
          <p:spPr bwMode="auto">
            <a:xfrm>
              <a:off x="1008" y="1691"/>
              <a:ext cx="432" cy="0"/>
            </a:xfrm>
            <a:prstGeom prst="line">
              <a:avLst/>
            </a:prstGeom>
            <a:noFill/>
            <a:ln w="9525">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30797" name="Line 107">
              <a:extLst>
                <a:ext uri="{FF2B5EF4-FFF2-40B4-BE49-F238E27FC236}">
                  <a16:creationId xmlns:a16="http://schemas.microsoft.com/office/drawing/2014/main" id="{32A67808-F5DA-4672-A496-DE511429AA2A}"/>
                </a:ext>
              </a:extLst>
            </p:cNvPr>
            <p:cNvSpPr>
              <a:spLocks noChangeShapeType="1"/>
            </p:cNvSpPr>
            <p:nvPr/>
          </p:nvSpPr>
          <p:spPr bwMode="auto">
            <a:xfrm>
              <a:off x="1008" y="1041"/>
              <a:ext cx="432" cy="0"/>
            </a:xfrm>
            <a:prstGeom prst="line">
              <a:avLst/>
            </a:prstGeom>
            <a:noFill/>
            <a:ln w="9525">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30798" name="Line 108">
              <a:extLst>
                <a:ext uri="{FF2B5EF4-FFF2-40B4-BE49-F238E27FC236}">
                  <a16:creationId xmlns:a16="http://schemas.microsoft.com/office/drawing/2014/main" id="{9FDEF4E5-9229-40C0-8E61-42B138125BE8}"/>
                </a:ext>
              </a:extLst>
            </p:cNvPr>
            <p:cNvSpPr>
              <a:spLocks noChangeShapeType="1"/>
            </p:cNvSpPr>
            <p:nvPr/>
          </p:nvSpPr>
          <p:spPr bwMode="auto">
            <a:xfrm>
              <a:off x="1008" y="1255"/>
              <a:ext cx="432" cy="0"/>
            </a:xfrm>
            <a:prstGeom prst="line">
              <a:avLst/>
            </a:prstGeom>
            <a:noFill/>
            <a:ln w="9525">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30799" name="Line 109">
              <a:extLst>
                <a:ext uri="{FF2B5EF4-FFF2-40B4-BE49-F238E27FC236}">
                  <a16:creationId xmlns:a16="http://schemas.microsoft.com/office/drawing/2014/main" id="{1A3CE54A-9165-4A21-BF3A-2E2F19CD42F7}"/>
                </a:ext>
              </a:extLst>
            </p:cNvPr>
            <p:cNvSpPr>
              <a:spLocks noChangeShapeType="1"/>
            </p:cNvSpPr>
            <p:nvPr/>
          </p:nvSpPr>
          <p:spPr bwMode="auto">
            <a:xfrm>
              <a:off x="1008" y="1473"/>
              <a:ext cx="432" cy="0"/>
            </a:xfrm>
            <a:prstGeom prst="line">
              <a:avLst/>
            </a:prstGeom>
            <a:noFill/>
            <a:ln w="9525">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30800" name="Line 110">
              <a:extLst>
                <a:ext uri="{FF2B5EF4-FFF2-40B4-BE49-F238E27FC236}">
                  <a16:creationId xmlns:a16="http://schemas.microsoft.com/office/drawing/2014/main" id="{E0E6E075-DA9A-415F-9CCE-FC667CF980FC}"/>
                </a:ext>
              </a:extLst>
            </p:cNvPr>
            <p:cNvSpPr>
              <a:spLocks noChangeShapeType="1"/>
            </p:cNvSpPr>
            <p:nvPr/>
          </p:nvSpPr>
          <p:spPr bwMode="auto">
            <a:xfrm>
              <a:off x="1008" y="786"/>
              <a:ext cx="432" cy="0"/>
            </a:xfrm>
            <a:prstGeom prst="line">
              <a:avLst/>
            </a:prstGeom>
            <a:noFill/>
            <a:ln w="9525">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30801" name="Rectangle 111">
              <a:extLst>
                <a:ext uri="{FF2B5EF4-FFF2-40B4-BE49-F238E27FC236}">
                  <a16:creationId xmlns:a16="http://schemas.microsoft.com/office/drawing/2014/main" id="{61CB946B-1FFC-41DB-9F25-8B1D9CA200F1}"/>
                </a:ext>
              </a:extLst>
            </p:cNvPr>
            <p:cNvSpPr>
              <a:spLocks noChangeArrowheads="1"/>
            </p:cNvSpPr>
            <p:nvPr/>
          </p:nvSpPr>
          <p:spPr bwMode="auto">
            <a:xfrm>
              <a:off x="864" y="1532"/>
              <a:ext cx="288" cy="720"/>
            </a:xfrm>
            <a:prstGeom prst="rect">
              <a:avLst/>
            </a:prstGeom>
            <a:noFill/>
            <a:ln w="9525">
              <a:solidFill>
                <a:srgbClr val="0000FF"/>
              </a:solidFill>
              <a:prstDash val="dash"/>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endParaRPr lang="zh-CN" altLang="en-US"/>
            </a:p>
          </p:txBody>
        </p:sp>
        <p:sp>
          <p:nvSpPr>
            <p:cNvPr id="30802" name="Line 112">
              <a:extLst>
                <a:ext uri="{FF2B5EF4-FFF2-40B4-BE49-F238E27FC236}">
                  <a16:creationId xmlns:a16="http://schemas.microsoft.com/office/drawing/2014/main" id="{70D5FF9E-9ACD-47F6-B0AB-33DCE28EF3E8}"/>
                </a:ext>
              </a:extLst>
            </p:cNvPr>
            <p:cNvSpPr>
              <a:spLocks noChangeShapeType="1"/>
            </p:cNvSpPr>
            <p:nvPr/>
          </p:nvSpPr>
          <p:spPr bwMode="auto">
            <a:xfrm flipV="1">
              <a:off x="1008" y="1798"/>
              <a:ext cx="96" cy="0"/>
            </a:xfrm>
            <a:prstGeom prst="line">
              <a:avLst/>
            </a:prstGeom>
            <a:noFill/>
            <a:ln w="28575">
              <a:solidFill>
                <a:srgbClr val="FF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endParaRPr lang="zh-CN" altLang="en-US"/>
            </a:p>
          </p:txBody>
        </p:sp>
        <p:sp>
          <p:nvSpPr>
            <p:cNvPr id="30803" name="Line 113">
              <a:extLst>
                <a:ext uri="{FF2B5EF4-FFF2-40B4-BE49-F238E27FC236}">
                  <a16:creationId xmlns:a16="http://schemas.microsoft.com/office/drawing/2014/main" id="{7153810B-250B-4D06-BF9B-D8A1A52F0FCE}"/>
                </a:ext>
              </a:extLst>
            </p:cNvPr>
            <p:cNvSpPr>
              <a:spLocks noChangeShapeType="1"/>
            </p:cNvSpPr>
            <p:nvPr/>
          </p:nvSpPr>
          <p:spPr bwMode="auto">
            <a:xfrm flipV="1">
              <a:off x="1008" y="2038"/>
              <a:ext cx="96" cy="0"/>
            </a:xfrm>
            <a:prstGeom prst="line">
              <a:avLst/>
            </a:prstGeom>
            <a:noFill/>
            <a:ln w="28575">
              <a:solidFill>
                <a:srgbClr val="FF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grpSp>
      <p:graphicFrame>
        <p:nvGraphicFramePr>
          <p:cNvPr id="67698" name="Object 114">
            <a:extLst>
              <a:ext uri="{FF2B5EF4-FFF2-40B4-BE49-F238E27FC236}">
                <a16:creationId xmlns:a16="http://schemas.microsoft.com/office/drawing/2014/main" id="{C95A4721-BE00-4F2C-9DFA-DDCE6E658F2E}"/>
              </a:ext>
            </a:extLst>
          </p:cNvPr>
          <p:cNvGraphicFramePr>
            <a:graphicFrameLocks noChangeAspect="1"/>
          </p:cNvGraphicFramePr>
          <p:nvPr/>
        </p:nvGraphicFramePr>
        <p:xfrm>
          <a:off x="4876800" y="2743200"/>
          <a:ext cx="1524000" cy="677863"/>
        </p:xfrm>
        <a:graphic>
          <a:graphicData uri="http://schemas.openxmlformats.org/presentationml/2006/ole">
            <mc:AlternateContent xmlns:mc="http://schemas.openxmlformats.org/markup-compatibility/2006">
              <mc:Choice xmlns:v="urn:schemas-microsoft-com:vml" Requires="v">
                <p:oleObj spid="_x0000_s30857" name="Equation" r:id="rId26" imgW="533512" imgH="219187" progId="Equation.3">
                  <p:embed/>
                </p:oleObj>
              </mc:Choice>
              <mc:Fallback>
                <p:oleObj name="Equation" r:id="rId26" imgW="533512" imgH="219187" progId="Equation.3">
                  <p:embed/>
                  <p:pic>
                    <p:nvPicPr>
                      <p:cNvPr id="0" name="Object 114"/>
                      <p:cNvPicPr>
                        <a:picLocks noChangeAspect="1" noChangeArrowheads="1"/>
                      </p:cNvPicPr>
                      <p:nvPr/>
                    </p:nvPicPr>
                    <p:blipFill>
                      <a:blip r:embed="rId27">
                        <a:extLst>
                          <a:ext uri="{28A0092B-C50C-407E-A947-70E740481C1C}">
                            <a14:useLocalDpi xmlns:a14="http://schemas.microsoft.com/office/drawing/2010/main" val="0"/>
                          </a:ext>
                        </a:extLst>
                      </a:blip>
                      <a:srcRect/>
                      <a:stretch>
                        <a:fillRect/>
                      </a:stretch>
                    </p:blipFill>
                    <p:spPr bwMode="auto">
                      <a:xfrm>
                        <a:off x="4876800" y="2743200"/>
                        <a:ext cx="1524000" cy="6778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67591"/>
                                        </p:tgtEl>
                                        <p:attrNameLst>
                                          <p:attrName>style.visibility</p:attrName>
                                        </p:attrNameLst>
                                      </p:cBhvr>
                                      <p:to>
                                        <p:strVal val="visible"/>
                                      </p:to>
                                    </p:set>
                                    <p:animEffect transition="in" filter="wipe(left)">
                                      <p:cBhvr>
                                        <p:cTn id="7" dur="500"/>
                                        <p:tgtEl>
                                          <p:spTgt spid="67591"/>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67586"/>
                                        </p:tgtEl>
                                        <p:attrNameLst>
                                          <p:attrName>style.visibility</p:attrName>
                                        </p:attrNameLst>
                                      </p:cBhvr>
                                      <p:to>
                                        <p:strVal val="visible"/>
                                      </p:to>
                                    </p:set>
                                    <p:animEffect transition="in" filter="wipe(left)">
                                      <p:cBhvr>
                                        <p:cTn id="12" dur="500"/>
                                        <p:tgtEl>
                                          <p:spTgt spid="67586"/>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nodeType="clickEffect">
                                  <p:stCondLst>
                                    <p:cond delay="0"/>
                                  </p:stCondLst>
                                  <p:childTnLst>
                                    <p:set>
                                      <p:cBhvr>
                                        <p:cTn id="16" dur="1" fill="hold">
                                          <p:stCondLst>
                                            <p:cond delay="0"/>
                                          </p:stCondLst>
                                        </p:cTn>
                                        <p:tgtEl>
                                          <p:spTgt spid="67587"/>
                                        </p:tgtEl>
                                        <p:attrNameLst>
                                          <p:attrName>style.visibility</p:attrName>
                                        </p:attrNameLst>
                                      </p:cBhvr>
                                      <p:to>
                                        <p:strVal val="visible"/>
                                      </p:to>
                                    </p:set>
                                    <p:animEffect transition="in" filter="wipe(left)">
                                      <p:cBhvr>
                                        <p:cTn id="17" dur="500"/>
                                        <p:tgtEl>
                                          <p:spTgt spid="67587"/>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nodeType="clickEffect">
                                  <p:stCondLst>
                                    <p:cond delay="0"/>
                                  </p:stCondLst>
                                  <p:childTnLst>
                                    <p:set>
                                      <p:cBhvr>
                                        <p:cTn id="21" dur="1" fill="hold">
                                          <p:stCondLst>
                                            <p:cond delay="0"/>
                                          </p:stCondLst>
                                        </p:cTn>
                                        <p:tgtEl>
                                          <p:spTgt spid="67698"/>
                                        </p:tgtEl>
                                        <p:attrNameLst>
                                          <p:attrName>style.visibility</p:attrName>
                                        </p:attrNameLst>
                                      </p:cBhvr>
                                      <p:to>
                                        <p:strVal val="visible"/>
                                      </p:to>
                                    </p:set>
                                    <p:animEffect transition="in" filter="wipe(left)">
                                      <p:cBhvr>
                                        <p:cTn id="22" dur="500"/>
                                        <p:tgtEl>
                                          <p:spTgt spid="67698"/>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67588"/>
                                        </p:tgtEl>
                                        <p:attrNameLst>
                                          <p:attrName>style.visibility</p:attrName>
                                        </p:attrNameLst>
                                      </p:cBhvr>
                                      <p:to>
                                        <p:strVal val="visible"/>
                                      </p:to>
                                    </p:set>
                                    <p:animEffect transition="in" filter="wipe(left)">
                                      <p:cBhvr>
                                        <p:cTn id="27" dur="500"/>
                                        <p:tgtEl>
                                          <p:spTgt spid="67588"/>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22" presetClass="entr" presetSubtype="8" fill="hold" nodeType="clickEffect">
                                  <p:stCondLst>
                                    <p:cond delay="0"/>
                                  </p:stCondLst>
                                  <p:childTnLst>
                                    <p:set>
                                      <p:cBhvr>
                                        <p:cTn id="31" dur="1" fill="hold">
                                          <p:stCondLst>
                                            <p:cond delay="0"/>
                                          </p:stCondLst>
                                        </p:cTn>
                                        <p:tgtEl>
                                          <p:spTgt spid="67589"/>
                                        </p:tgtEl>
                                        <p:attrNameLst>
                                          <p:attrName>style.visibility</p:attrName>
                                        </p:attrNameLst>
                                      </p:cBhvr>
                                      <p:to>
                                        <p:strVal val="visible"/>
                                      </p:to>
                                    </p:set>
                                    <p:animEffect transition="in" filter="wipe(left)">
                                      <p:cBhvr>
                                        <p:cTn id="32" dur="500"/>
                                        <p:tgtEl>
                                          <p:spTgt spid="67589"/>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22" presetClass="entr" presetSubtype="8" fill="hold" nodeType="clickEffect">
                                  <p:stCondLst>
                                    <p:cond delay="0"/>
                                  </p:stCondLst>
                                  <p:childTnLst>
                                    <p:set>
                                      <p:cBhvr>
                                        <p:cTn id="36" dur="1" fill="hold">
                                          <p:stCondLst>
                                            <p:cond delay="0"/>
                                          </p:stCondLst>
                                        </p:cTn>
                                        <p:tgtEl>
                                          <p:spTgt spid="67590"/>
                                        </p:tgtEl>
                                        <p:attrNameLst>
                                          <p:attrName>style.visibility</p:attrName>
                                        </p:attrNameLst>
                                      </p:cBhvr>
                                      <p:to>
                                        <p:strVal val="visible"/>
                                      </p:to>
                                    </p:set>
                                    <p:animEffect transition="in" filter="wipe(left)">
                                      <p:cBhvr>
                                        <p:cTn id="37" dur="500"/>
                                        <p:tgtEl>
                                          <p:spTgt spid="675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588" grpId="0" autoUpdateAnimBg="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灯片编号占位符 1">
            <a:extLst>
              <a:ext uri="{FF2B5EF4-FFF2-40B4-BE49-F238E27FC236}">
                <a16:creationId xmlns:a16="http://schemas.microsoft.com/office/drawing/2014/main" id="{19725F53-55CD-4A69-8959-37DAACBDEA3A}"/>
              </a:ext>
            </a:extLst>
          </p:cNvPr>
          <p:cNvSpPr>
            <a:spLocks noGrp="1"/>
          </p:cNvSpPr>
          <p:nvPr>
            <p:ph type="sldNum" sz="quarter" idx="12"/>
          </p:nvPr>
        </p:nvSpPr>
        <p:spPr>
          <a:noFill/>
        </p:spPr>
        <p:txBody>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spcBef>
                <a:spcPct val="0"/>
              </a:spcBef>
              <a:buFontTx/>
              <a:buNone/>
            </a:pPr>
            <a:fld id="{F99BDD92-7A13-40C1-B82C-1C4E3866BC0D}" type="slidenum">
              <a:rPr lang="en-US" altLang="zh-CN" sz="1400" smtClean="0">
                <a:solidFill>
                  <a:srgbClr val="000000"/>
                </a:solidFill>
              </a:rPr>
              <a:pPr>
                <a:spcBef>
                  <a:spcPct val="0"/>
                </a:spcBef>
                <a:buFontTx/>
                <a:buNone/>
              </a:pPr>
              <a:t>29</a:t>
            </a:fld>
            <a:endParaRPr lang="en-US" altLang="zh-CN" sz="1400">
              <a:solidFill>
                <a:srgbClr val="000000"/>
              </a:solidFill>
            </a:endParaRPr>
          </a:p>
        </p:txBody>
      </p:sp>
      <p:sp>
        <p:nvSpPr>
          <p:cNvPr id="3" name="矩形 2">
            <a:extLst>
              <a:ext uri="{FF2B5EF4-FFF2-40B4-BE49-F238E27FC236}">
                <a16:creationId xmlns:a16="http://schemas.microsoft.com/office/drawing/2014/main" id="{415E52FE-C272-46AF-888D-BD7A73D18E15}"/>
              </a:ext>
            </a:extLst>
          </p:cNvPr>
          <p:cNvSpPr>
            <a:spLocks noRot="1" noChangeAspect="1" noMove="1" noResize="1" noEditPoints="1" noAdjustHandles="1" noChangeArrowheads="1" noChangeShapeType="1" noTextEdit="1"/>
          </p:cNvSpPr>
          <p:nvPr/>
        </p:nvSpPr>
        <p:spPr>
          <a:xfrm>
            <a:off x="323528" y="905232"/>
            <a:ext cx="7992888" cy="4911537"/>
          </a:xfrm>
          <a:prstGeom prst="rect">
            <a:avLst/>
          </a:prstGeom>
          <a:blipFill>
            <a:blip r:embed="rId2"/>
            <a:stretch>
              <a:fillRect l="-1526" t="-1613" r="-992" b="-993"/>
            </a:stretch>
          </a:blipFill>
        </p:spPr>
        <p:txBody>
          <a:bodyPr/>
          <a:lstStyle/>
          <a:p>
            <a:pPr>
              <a:defRPr/>
            </a:pPr>
            <a:r>
              <a:rPr lang="zh-CN" altLang="en-US">
                <a:noFill/>
              </a:rPr>
              <a:t> </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灯片编号占位符 1">
            <a:extLst>
              <a:ext uri="{FF2B5EF4-FFF2-40B4-BE49-F238E27FC236}">
                <a16:creationId xmlns:a16="http://schemas.microsoft.com/office/drawing/2014/main" id="{99DFCAAE-0A53-4D7D-BC3D-8A6F5AAAC8B4}"/>
              </a:ext>
            </a:extLst>
          </p:cNvPr>
          <p:cNvSpPr>
            <a:spLocks noGrp="1"/>
          </p:cNvSpPr>
          <p:nvPr>
            <p:ph type="sldNum" sz="quarter" idx="12"/>
          </p:nvPr>
        </p:nvSpPr>
        <p:spPr>
          <a:noFill/>
        </p:spPr>
        <p:txBody>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spcBef>
                <a:spcPct val="0"/>
              </a:spcBef>
              <a:buFontTx/>
              <a:buNone/>
            </a:pPr>
            <a:fld id="{F4898A72-DB3C-4313-B367-870D7E9B792F}" type="slidenum">
              <a:rPr lang="en-US" altLang="zh-CN" sz="1400" smtClean="0">
                <a:solidFill>
                  <a:srgbClr val="000000"/>
                </a:solidFill>
              </a:rPr>
              <a:pPr>
                <a:spcBef>
                  <a:spcPct val="0"/>
                </a:spcBef>
                <a:buFontTx/>
                <a:buNone/>
              </a:pPr>
              <a:t>30</a:t>
            </a:fld>
            <a:endParaRPr lang="en-US" altLang="zh-CN" sz="1400">
              <a:solidFill>
                <a:srgbClr val="000000"/>
              </a:solidFill>
            </a:endParaRPr>
          </a:p>
        </p:txBody>
      </p:sp>
      <p:sp>
        <p:nvSpPr>
          <p:cNvPr id="3" name="矩形 2">
            <a:extLst>
              <a:ext uri="{FF2B5EF4-FFF2-40B4-BE49-F238E27FC236}">
                <a16:creationId xmlns:a16="http://schemas.microsoft.com/office/drawing/2014/main" id="{DEF4CBAA-DCF7-441E-AFA2-6575F7E81368}"/>
              </a:ext>
            </a:extLst>
          </p:cNvPr>
          <p:cNvSpPr>
            <a:spLocks noRot="1" noChangeAspect="1" noMove="1" noResize="1" noEditPoints="1" noAdjustHandles="1" noChangeArrowheads="1" noChangeShapeType="1" noTextEdit="1"/>
          </p:cNvSpPr>
          <p:nvPr/>
        </p:nvSpPr>
        <p:spPr>
          <a:xfrm>
            <a:off x="395536" y="520511"/>
            <a:ext cx="8424936" cy="7194790"/>
          </a:xfrm>
          <a:prstGeom prst="rect">
            <a:avLst/>
          </a:prstGeom>
          <a:blipFill>
            <a:blip r:embed="rId2"/>
            <a:stretch>
              <a:fillRect l="-1520" t="-1101"/>
            </a:stretch>
          </a:blipFill>
        </p:spPr>
        <p:txBody>
          <a:bodyPr/>
          <a:lstStyle/>
          <a:p>
            <a:pPr>
              <a:defRPr/>
            </a:pPr>
            <a:r>
              <a:rPr lang="zh-CN" altLang="en-US">
                <a:noFill/>
              </a:rPr>
              <a:t> </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灯片编号占位符 1">
            <a:extLst>
              <a:ext uri="{FF2B5EF4-FFF2-40B4-BE49-F238E27FC236}">
                <a16:creationId xmlns:a16="http://schemas.microsoft.com/office/drawing/2014/main" id="{7CB655EE-9360-4D8D-AF8E-D22F6847899A}"/>
              </a:ext>
            </a:extLst>
          </p:cNvPr>
          <p:cNvSpPr>
            <a:spLocks noGrp="1"/>
          </p:cNvSpPr>
          <p:nvPr>
            <p:ph type="sldNum" sz="quarter" idx="12"/>
          </p:nvPr>
        </p:nvSpPr>
        <p:spPr>
          <a:noFill/>
        </p:spPr>
        <p:txBody>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spcBef>
                <a:spcPct val="0"/>
              </a:spcBef>
              <a:buFontTx/>
              <a:buNone/>
            </a:pPr>
            <a:fld id="{D3756D3E-2612-4442-A023-DFE5C53EE424}" type="slidenum">
              <a:rPr lang="en-US" altLang="zh-CN" sz="1400" smtClean="0">
                <a:solidFill>
                  <a:srgbClr val="000000"/>
                </a:solidFill>
              </a:rPr>
              <a:pPr>
                <a:spcBef>
                  <a:spcPct val="0"/>
                </a:spcBef>
                <a:buFontTx/>
                <a:buNone/>
              </a:pPr>
              <a:t>31</a:t>
            </a:fld>
            <a:endParaRPr lang="en-US" altLang="zh-CN" sz="1400">
              <a:solidFill>
                <a:srgbClr val="000000"/>
              </a:solidFill>
            </a:endParaRPr>
          </a:p>
        </p:txBody>
      </p:sp>
      <p:sp>
        <p:nvSpPr>
          <p:cNvPr id="3" name="矩形 2">
            <a:extLst>
              <a:ext uri="{FF2B5EF4-FFF2-40B4-BE49-F238E27FC236}">
                <a16:creationId xmlns:a16="http://schemas.microsoft.com/office/drawing/2014/main" id="{90CA7218-9B02-4BEC-A176-9D8CDBB541BA}"/>
              </a:ext>
            </a:extLst>
          </p:cNvPr>
          <p:cNvSpPr>
            <a:spLocks noRot="1" noChangeAspect="1" noMove="1" noResize="1" noEditPoints="1" noAdjustHandles="1" noChangeArrowheads="1" noChangeShapeType="1" noTextEdit="1"/>
          </p:cNvSpPr>
          <p:nvPr/>
        </p:nvSpPr>
        <p:spPr>
          <a:xfrm>
            <a:off x="251520" y="404664"/>
            <a:ext cx="8064896" cy="4996945"/>
          </a:xfrm>
          <a:prstGeom prst="rect">
            <a:avLst/>
          </a:prstGeom>
          <a:blipFill>
            <a:blip r:embed="rId2"/>
            <a:stretch>
              <a:fillRect l="-1512" t="-1707"/>
            </a:stretch>
          </a:blipFill>
        </p:spPr>
        <p:txBody>
          <a:bodyPr/>
          <a:lstStyle/>
          <a:p>
            <a:pPr>
              <a:defRPr/>
            </a:pPr>
            <a:r>
              <a:rPr lang="zh-CN" altLang="en-US">
                <a:noFill/>
              </a:rPr>
              <a:t> </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灯片编号占位符 1">
            <a:extLst>
              <a:ext uri="{FF2B5EF4-FFF2-40B4-BE49-F238E27FC236}">
                <a16:creationId xmlns:a16="http://schemas.microsoft.com/office/drawing/2014/main" id="{AFE44937-FC12-4061-AFD1-4301672CA59E}"/>
              </a:ext>
            </a:extLst>
          </p:cNvPr>
          <p:cNvSpPr>
            <a:spLocks noGrp="1"/>
          </p:cNvSpPr>
          <p:nvPr>
            <p:ph type="sldNum" sz="quarter" idx="12"/>
          </p:nvPr>
        </p:nvSpPr>
        <p:spPr>
          <a:noFill/>
        </p:spPr>
        <p:txBody>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spcBef>
                <a:spcPct val="0"/>
              </a:spcBef>
              <a:buFontTx/>
              <a:buNone/>
            </a:pPr>
            <a:fld id="{C7621082-30DD-497F-84F0-6BA11FE99754}" type="slidenum">
              <a:rPr lang="en-US" altLang="zh-CN" sz="1400" smtClean="0">
                <a:solidFill>
                  <a:srgbClr val="000000"/>
                </a:solidFill>
              </a:rPr>
              <a:pPr>
                <a:spcBef>
                  <a:spcPct val="0"/>
                </a:spcBef>
                <a:buFontTx/>
                <a:buNone/>
              </a:pPr>
              <a:t>32</a:t>
            </a:fld>
            <a:endParaRPr lang="en-US" altLang="zh-CN" sz="1400">
              <a:solidFill>
                <a:srgbClr val="000000"/>
              </a:solidFill>
            </a:endParaRPr>
          </a:p>
        </p:txBody>
      </p:sp>
      <p:sp>
        <p:nvSpPr>
          <p:cNvPr id="3" name="矩形 2">
            <a:extLst>
              <a:ext uri="{FF2B5EF4-FFF2-40B4-BE49-F238E27FC236}">
                <a16:creationId xmlns:a16="http://schemas.microsoft.com/office/drawing/2014/main" id="{29D9A52D-A445-450C-B663-39E33076125C}"/>
              </a:ext>
            </a:extLst>
          </p:cNvPr>
          <p:cNvSpPr>
            <a:spLocks noRot="1" noChangeAspect="1" noMove="1" noResize="1" noEditPoints="1" noAdjustHandles="1" noChangeArrowheads="1" noChangeShapeType="1" noTextEdit="1"/>
          </p:cNvSpPr>
          <p:nvPr/>
        </p:nvSpPr>
        <p:spPr>
          <a:xfrm>
            <a:off x="327725" y="264171"/>
            <a:ext cx="8530885" cy="6617132"/>
          </a:xfrm>
          <a:prstGeom prst="rect">
            <a:avLst/>
          </a:prstGeom>
          <a:blipFill>
            <a:blip r:embed="rId2"/>
            <a:stretch>
              <a:fillRect l="-1501" t="-1197" r="-357"/>
            </a:stretch>
          </a:blipFill>
        </p:spPr>
        <p:txBody>
          <a:bodyPr/>
          <a:lstStyle/>
          <a:p>
            <a:pPr>
              <a:defRPr/>
            </a:pPr>
            <a:r>
              <a:rPr lang="zh-CN" altLang="en-US">
                <a:noFill/>
              </a:rPr>
              <a:t> </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灯片编号占位符 1">
            <a:extLst>
              <a:ext uri="{FF2B5EF4-FFF2-40B4-BE49-F238E27FC236}">
                <a16:creationId xmlns:a16="http://schemas.microsoft.com/office/drawing/2014/main" id="{0EFCDC68-3B80-4810-B589-15F14571C520}"/>
              </a:ext>
            </a:extLst>
          </p:cNvPr>
          <p:cNvSpPr>
            <a:spLocks noGrp="1"/>
          </p:cNvSpPr>
          <p:nvPr>
            <p:ph type="sldNum" sz="quarter" idx="12"/>
          </p:nvPr>
        </p:nvSpPr>
        <p:spPr>
          <a:noFill/>
        </p:spPr>
        <p:txBody>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spcBef>
                <a:spcPct val="0"/>
              </a:spcBef>
              <a:buFontTx/>
              <a:buNone/>
            </a:pPr>
            <a:fld id="{61C8F413-8482-4940-A2F8-288B5BCB9E2D}" type="slidenum">
              <a:rPr lang="en-US" altLang="zh-CN" sz="1400" smtClean="0">
                <a:solidFill>
                  <a:srgbClr val="000000"/>
                </a:solidFill>
              </a:rPr>
              <a:pPr>
                <a:spcBef>
                  <a:spcPct val="0"/>
                </a:spcBef>
                <a:buFontTx/>
                <a:buNone/>
              </a:pPr>
              <a:t>33</a:t>
            </a:fld>
            <a:endParaRPr lang="en-US" altLang="zh-CN" sz="1400">
              <a:solidFill>
                <a:srgbClr val="000000"/>
              </a:solidFill>
            </a:endParaRPr>
          </a:p>
        </p:txBody>
      </p:sp>
      <p:sp>
        <p:nvSpPr>
          <p:cNvPr id="3" name="矩形 2">
            <a:extLst>
              <a:ext uri="{FF2B5EF4-FFF2-40B4-BE49-F238E27FC236}">
                <a16:creationId xmlns:a16="http://schemas.microsoft.com/office/drawing/2014/main" id="{AD87F4F4-BA6D-4B2B-B2D0-75C47C217D3A}"/>
              </a:ext>
            </a:extLst>
          </p:cNvPr>
          <p:cNvSpPr>
            <a:spLocks noRot="1" noChangeAspect="1" noMove="1" noResize="1" noEditPoints="1" noAdjustHandles="1" noChangeArrowheads="1" noChangeShapeType="1" noTextEdit="1"/>
          </p:cNvSpPr>
          <p:nvPr/>
        </p:nvSpPr>
        <p:spPr>
          <a:xfrm>
            <a:off x="683568" y="1340768"/>
            <a:ext cx="8064896" cy="2427844"/>
          </a:xfrm>
          <a:prstGeom prst="rect">
            <a:avLst/>
          </a:prstGeom>
          <a:blipFill>
            <a:blip r:embed="rId2"/>
            <a:stretch>
              <a:fillRect l="-1512" t="-3518" b="-5276"/>
            </a:stretch>
          </a:blipFill>
        </p:spPr>
        <p:txBody>
          <a:bodyPr/>
          <a:lstStyle/>
          <a:p>
            <a:pPr>
              <a:defRPr/>
            </a:pPr>
            <a:r>
              <a:rPr lang="zh-CN" altLang="en-US">
                <a:noFill/>
              </a:rPr>
              <a:t> </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灯片编号占位符 3">
            <a:extLst>
              <a:ext uri="{FF2B5EF4-FFF2-40B4-BE49-F238E27FC236}">
                <a16:creationId xmlns:a16="http://schemas.microsoft.com/office/drawing/2014/main" id="{CD413B14-B195-4239-93A2-BED8071F324E}"/>
              </a:ext>
            </a:extLst>
          </p:cNvPr>
          <p:cNvSpPr>
            <a:spLocks noGrp="1"/>
          </p:cNvSpPr>
          <p:nvPr>
            <p:ph type="sldNum" sz="quarter" idx="12"/>
          </p:nvPr>
        </p:nvSpPr>
        <p:spPr>
          <a:noFill/>
        </p:spPr>
        <p:txBody>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spcBef>
                <a:spcPct val="0"/>
              </a:spcBef>
              <a:buFontTx/>
              <a:buNone/>
            </a:pPr>
            <a:fld id="{3F382D39-F85C-4B59-B797-CA4B7E4EA076}" type="slidenum">
              <a:rPr lang="en-US" altLang="zh-CN" sz="1400" smtClean="0"/>
              <a:pPr>
                <a:spcBef>
                  <a:spcPct val="0"/>
                </a:spcBef>
                <a:buFontTx/>
                <a:buNone/>
              </a:pPr>
              <a:t>34</a:t>
            </a:fld>
            <a:endParaRPr lang="en-US" altLang="zh-CN" sz="1400"/>
          </a:p>
        </p:txBody>
      </p:sp>
      <p:sp>
        <p:nvSpPr>
          <p:cNvPr id="76803" name="Rectangle 3">
            <a:extLst>
              <a:ext uri="{FF2B5EF4-FFF2-40B4-BE49-F238E27FC236}">
                <a16:creationId xmlns:a16="http://schemas.microsoft.com/office/drawing/2014/main" id="{A06046B1-9A73-4060-8A95-D66F55D54008}"/>
              </a:ext>
            </a:extLst>
          </p:cNvPr>
          <p:cNvSpPr>
            <a:spLocks noChangeArrowheads="1"/>
          </p:cNvSpPr>
          <p:nvPr/>
        </p:nvSpPr>
        <p:spPr bwMode="auto">
          <a:xfrm>
            <a:off x="323850" y="476250"/>
            <a:ext cx="5076825"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spcBef>
                <a:spcPct val="0"/>
              </a:spcBef>
              <a:buFontTx/>
              <a:buNone/>
            </a:pPr>
            <a:r>
              <a:rPr lang="en-US" altLang="zh-CN">
                <a:solidFill>
                  <a:srgbClr val="0000FF"/>
                </a:solidFill>
              </a:rPr>
              <a:t>1.</a:t>
            </a:r>
            <a:r>
              <a:rPr lang="en-US" altLang="zh-CN"/>
              <a:t>《</a:t>
            </a:r>
            <a:r>
              <a:rPr lang="zh-CN" altLang="en-US"/>
              <a:t>指导</a:t>
            </a:r>
            <a:r>
              <a:rPr lang="en-US" altLang="zh-CN"/>
              <a:t>》§2.3 </a:t>
            </a:r>
            <a:r>
              <a:rPr lang="zh-CN" altLang="en-US"/>
              <a:t>三 </a:t>
            </a:r>
            <a:r>
              <a:rPr lang="en-US" altLang="zh-CN"/>
              <a:t>. 1</a:t>
            </a:r>
          </a:p>
        </p:txBody>
      </p:sp>
      <p:grpSp>
        <p:nvGrpSpPr>
          <p:cNvPr id="76804" name="Group 4">
            <a:extLst>
              <a:ext uri="{FF2B5EF4-FFF2-40B4-BE49-F238E27FC236}">
                <a16:creationId xmlns:a16="http://schemas.microsoft.com/office/drawing/2014/main" id="{8D69DB91-C273-4967-A48A-DA5EB6636C53}"/>
              </a:ext>
            </a:extLst>
          </p:cNvPr>
          <p:cNvGrpSpPr>
            <a:grpSpLocks/>
          </p:cNvGrpSpPr>
          <p:nvPr/>
        </p:nvGrpSpPr>
        <p:grpSpPr bwMode="auto">
          <a:xfrm>
            <a:off x="127000" y="1641475"/>
            <a:ext cx="3703638" cy="4811713"/>
            <a:chOff x="80" y="1044"/>
            <a:chExt cx="2333" cy="3031"/>
          </a:xfrm>
        </p:grpSpPr>
        <p:sp>
          <p:nvSpPr>
            <p:cNvPr id="36912" name="Oval 5">
              <a:extLst>
                <a:ext uri="{FF2B5EF4-FFF2-40B4-BE49-F238E27FC236}">
                  <a16:creationId xmlns:a16="http://schemas.microsoft.com/office/drawing/2014/main" id="{F1421A5D-59E5-4FE4-B394-2CAA5EE4DCC9}"/>
                </a:ext>
              </a:extLst>
            </p:cNvPr>
            <p:cNvSpPr>
              <a:spLocks noChangeArrowheads="1"/>
            </p:cNvSpPr>
            <p:nvPr/>
          </p:nvSpPr>
          <p:spPr bwMode="auto">
            <a:xfrm>
              <a:off x="180" y="2700"/>
              <a:ext cx="1008" cy="1008"/>
            </a:xfrm>
            <a:prstGeom prst="ellipse">
              <a:avLst/>
            </a:prstGeom>
            <a:noFill/>
            <a:ln w="2857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endParaRPr lang="zh-CN" altLang="en-US"/>
            </a:p>
          </p:txBody>
        </p:sp>
        <p:sp>
          <p:nvSpPr>
            <p:cNvPr id="36913" name="Text Box 6">
              <a:extLst>
                <a:ext uri="{FF2B5EF4-FFF2-40B4-BE49-F238E27FC236}">
                  <a16:creationId xmlns:a16="http://schemas.microsoft.com/office/drawing/2014/main" id="{2CF314D9-0C09-4A6A-8548-3CAC1AE0E8CD}"/>
                </a:ext>
              </a:extLst>
            </p:cNvPr>
            <p:cNvSpPr txBox="1">
              <a:spLocks noChangeArrowheads="1"/>
            </p:cNvSpPr>
            <p:nvPr/>
          </p:nvSpPr>
          <p:spPr bwMode="auto">
            <a:xfrm>
              <a:off x="80" y="3748"/>
              <a:ext cx="1161"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50000"/>
                </a:spcBef>
                <a:buFontTx/>
                <a:buNone/>
              </a:pPr>
              <a:r>
                <a:rPr lang="zh-CN" altLang="en-US" sz="2800"/>
                <a:t>大导体球</a:t>
              </a:r>
              <a:r>
                <a:rPr lang="en-US" altLang="zh-CN" sz="2800" i="1"/>
                <a:t>B</a:t>
              </a:r>
              <a:endParaRPr lang="en-US" altLang="zh-CN" sz="2800"/>
            </a:p>
          </p:txBody>
        </p:sp>
        <p:sp>
          <p:nvSpPr>
            <p:cNvPr id="36914" name="Text Box 7">
              <a:extLst>
                <a:ext uri="{FF2B5EF4-FFF2-40B4-BE49-F238E27FC236}">
                  <a16:creationId xmlns:a16="http://schemas.microsoft.com/office/drawing/2014/main" id="{EE66548E-7107-4987-9789-842DA3243802}"/>
                </a:ext>
              </a:extLst>
            </p:cNvPr>
            <p:cNvSpPr txBox="1">
              <a:spLocks noChangeArrowheads="1"/>
            </p:cNvSpPr>
            <p:nvPr/>
          </p:nvSpPr>
          <p:spPr bwMode="auto">
            <a:xfrm>
              <a:off x="385" y="3322"/>
              <a:ext cx="623"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50000"/>
                </a:spcBef>
                <a:buFontTx/>
                <a:buNone/>
              </a:pPr>
              <a:r>
                <a:rPr lang="en-US" altLang="zh-CN" i="1"/>
                <a:t>q </a:t>
              </a:r>
              <a:r>
                <a:rPr lang="en-US" altLang="zh-CN" sz="2800"/>
                <a:t>&gt; 0</a:t>
              </a:r>
              <a:endParaRPr lang="en-US" altLang="zh-CN" i="1"/>
            </a:p>
          </p:txBody>
        </p:sp>
        <p:sp>
          <p:nvSpPr>
            <p:cNvPr id="36915" name="Text Box 8">
              <a:extLst>
                <a:ext uri="{FF2B5EF4-FFF2-40B4-BE49-F238E27FC236}">
                  <a16:creationId xmlns:a16="http://schemas.microsoft.com/office/drawing/2014/main" id="{9DEF7131-07BC-4BAA-9A5F-D5EB7F53AF37}"/>
                </a:ext>
              </a:extLst>
            </p:cNvPr>
            <p:cNvSpPr txBox="1">
              <a:spLocks noChangeArrowheads="1"/>
            </p:cNvSpPr>
            <p:nvPr/>
          </p:nvSpPr>
          <p:spPr bwMode="auto">
            <a:xfrm>
              <a:off x="600" y="2916"/>
              <a:ext cx="188" cy="4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50000"/>
                </a:spcBef>
                <a:buFontTx/>
                <a:buNone/>
              </a:pPr>
              <a:r>
                <a:rPr lang="en-US" altLang="zh-CN" sz="3600"/>
                <a:t>.</a:t>
              </a:r>
            </a:p>
          </p:txBody>
        </p:sp>
        <p:sp>
          <p:nvSpPr>
            <p:cNvPr id="36916" name="Line 9">
              <a:extLst>
                <a:ext uri="{FF2B5EF4-FFF2-40B4-BE49-F238E27FC236}">
                  <a16:creationId xmlns:a16="http://schemas.microsoft.com/office/drawing/2014/main" id="{AEE6DE3D-218D-484E-A67C-1D52160660E6}"/>
                </a:ext>
              </a:extLst>
            </p:cNvPr>
            <p:cNvSpPr>
              <a:spLocks noChangeShapeType="1"/>
            </p:cNvSpPr>
            <p:nvPr/>
          </p:nvSpPr>
          <p:spPr bwMode="auto">
            <a:xfrm flipV="1">
              <a:off x="672" y="1200"/>
              <a:ext cx="1440" cy="2004"/>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endParaRPr lang="zh-CN" altLang="en-US"/>
            </a:p>
          </p:txBody>
        </p:sp>
        <p:sp>
          <p:nvSpPr>
            <p:cNvPr id="36917" name="Text Box 10">
              <a:extLst>
                <a:ext uri="{FF2B5EF4-FFF2-40B4-BE49-F238E27FC236}">
                  <a16:creationId xmlns:a16="http://schemas.microsoft.com/office/drawing/2014/main" id="{C21DA2EB-53DD-4066-A5B7-7C8ADF823F2C}"/>
                </a:ext>
              </a:extLst>
            </p:cNvPr>
            <p:cNvSpPr txBox="1">
              <a:spLocks noChangeArrowheads="1"/>
            </p:cNvSpPr>
            <p:nvPr/>
          </p:nvSpPr>
          <p:spPr bwMode="auto">
            <a:xfrm>
              <a:off x="1969" y="1044"/>
              <a:ext cx="239"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50000"/>
                </a:spcBef>
                <a:buFontTx/>
                <a:buNone/>
              </a:pPr>
              <a:r>
                <a:rPr lang="en-US" altLang="zh-CN" sz="2800">
                  <a:sym typeface="Symbol" panose="05050102010706020507" pitchFamily="18" charset="2"/>
                </a:rPr>
                <a:t></a:t>
              </a:r>
              <a:endParaRPr lang="en-US" altLang="zh-CN" sz="2800"/>
            </a:p>
          </p:txBody>
        </p:sp>
        <p:sp>
          <p:nvSpPr>
            <p:cNvPr id="36918" name="Text Box 11">
              <a:extLst>
                <a:ext uri="{FF2B5EF4-FFF2-40B4-BE49-F238E27FC236}">
                  <a16:creationId xmlns:a16="http://schemas.microsoft.com/office/drawing/2014/main" id="{4F5EE0C8-0AB6-485F-9AE6-A3AE089A7201}"/>
                </a:ext>
              </a:extLst>
            </p:cNvPr>
            <p:cNvSpPr txBox="1">
              <a:spLocks noChangeArrowheads="1"/>
            </p:cNvSpPr>
            <p:nvPr/>
          </p:nvSpPr>
          <p:spPr bwMode="auto">
            <a:xfrm>
              <a:off x="2160" y="1068"/>
              <a:ext cx="253"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50000"/>
                </a:spcBef>
                <a:buFontTx/>
                <a:buNone/>
              </a:pPr>
              <a:r>
                <a:rPr lang="en-US" altLang="zh-CN" sz="2800" i="1"/>
                <a:t>P</a:t>
              </a:r>
            </a:p>
          </p:txBody>
        </p:sp>
        <p:sp>
          <p:nvSpPr>
            <p:cNvPr id="36919" name="Line 12">
              <a:extLst>
                <a:ext uri="{FF2B5EF4-FFF2-40B4-BE49-F238E27FC236}">
                  <a16:creationId xmlns:a16="http://schemas.microsoft.com/office/drawing/2014/main" id="{6C9E077B-98FE-45DA-B4AE-0C01D3276D3E}"/>
                </a:ext>
              </a:extLst>
            </p:cNvPr>
            <p:cNvSpPr>
              <a:spLocks noChangeShapeType="1"/>
            </p:cNvSpPr>
            <p:nvPr/>
          </p:nvSpPr>
          <p:spPr bwMode="auto">
            <a:xfrm flipH="1" flipV="1">
              <a:off x="288" y="2880"/>
              <a:ext cx="384" cy="312"/>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endParaRPr lang="zh-CN" altLang="en-US"/>
            </a:p>
          </p:txBody>
        </p:sp>
        <p:sp>
          <p:nvSpPr>
            <p:cNvPr id="36920" name="Text Box 13">
              <a:extLst>
                <a:ext uri="{FF2B5EF4-FFF2-40B4-BE49-F238E27FC236}">
                  <a16:creationId xmlns:a16="http://schemas.microsoft.com/office/drawing/2014/main" id="{01B96275-8EB3-4A4E-9F85-89C5F00CA053}"/>
                </a:ext>
              </a:extLst>
            </p:cNvPr>
            <p:cNvSpPr txBox="1">
              <a:spLocks noChangeArrowheads="1"/>
            </p:cNvSpPr>
            <p:nvPr/>
          </p:nvSpPr>
          <p:spPr bwMode="auto">
            <a:xfrm>
              <a:off x="216" y="3046"/>
              <a:ext cx="366"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50000"/>
                </a:spcBef>
                <a:buFontTx/>
                <a:buNone/>
              </a:pPr>
              <a:r>
                <a:rPr lang="en-US" altLang="zh-CN" sz="2800" i="1"/>
                <a:t>R</a:t>
              </a:r>
              <a:r>
                <a:rPr lang="en-US" altLang="zh-CN" sz="2800" i="1" baseline="-25000"/>
                <a:t>B</a:t>
              </a:r>
              <a:endParaRPr lang="en-US" altLang="zh-CN" sz="2800" i="1"/>
            </a:p>
          </p:txBody>
        </p:sp>
        <p:sp>
          <p:nvSpPr>
            <p:cNvPr id="36921" name="Text Box 14">
              <a:extLst>
                <a:ext uri="{FF2B5EF4-FFF2-40B4-BE49-F238E27FC236}">
                  <a16:creationId xmlns:a16="http://schemas.microsoft.com/office/drawing/2014/main" id="{E132BD89-8DA1-4FF4-9ECA-5D899C0ECAC9}"/>
                </a:ext>
              </a:extLst>
            </p:cNvPr>
            <p:cNvSpPr txBox="1">
              <a:spLocks noChangeArrowheads="1"/>
            </p:cNvSpPr>
            <p:nvPr/>
          </p:nvSpPr>
          <p:spPr bwMode="auto">
            <a:xfrm>
              <a:off x="840" y="3130"/>
              <a:ext cx="352"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50000"/>
                </a:spcBef>
                <a:buFontTx/>
                <a:buNone/>
              </a:pPr>
              <a:r>
                <a:rPr lang="en-US" altLang="zh-CN" sz="2800" i="1">
                  <a:sym typeface="Symbol" panose="05050102010706020507" pitchFamily="18" charset="2"/>
                </a:rPr>
                <a:t></a:t>
              </a:r>
              <a:r>
                <a:rPr lang="en-US" altLang="zh-CN" sz="2800" i="1" baseline="-25000">
                  <a:sym typeface="Symbol" panose="05050102010706020507" pitchFamily="18" charset="2"/>
                </a:rPr>
                <a:t>B</a:t>
              </a:r>
              <a:endParaRPr lang="en-US" altLang="zh-CN" sz="2800" i="1"/>
            </a:p>
          </p:txBody>
        </p:sp>
        <p:sp>
          <p:nvSpPr>
            <p:cNvPr id="36922" name="Text Box 15">
              <a:extLst>
                <a:ext uri="{FF2B5EF4-FFF2-40B4-BE49-F238E27FC236}">
                  <a16:creationId xmlns:a16="http://schemas.microsoft.com/office/drawing/2014/main" id="{E7DC4D0D-15F8-4736-A15C-F9C7E4DD9A1F}"/>
                </a:ext>
              </a:extLst>
            </p:cNvPr>
            <p:cNvSpPr txBox="1">
              <a:spLocks noChangeArrowheads="1"/>
            </p:cNvSpPr>
            <p:nvPr/>
          </p:nvSpPr>
          <p:spPr bwMode="auto">
            <a:xfrm>
              <a:off x="1524" y="1860"/>
              <a:ext cx="216"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50000"/>
                </a:spcBef>
                <a:buFontTx/>
                <a:buNone/>
              </a:pPr>
              <a:r>
                <a:rPr lang="en-US" altLang="zh-CN" i="1"/>
                <a:t>r</a:t>
              </a:r>
            </a:p>
          </p:txBody>
        </p:sp>
      </p:grpSp>
      <p:grpSp>
        <p:nvGrpSpPr>
          <p:cNvPr id="76816" name="Group 16">
            <a:extLst>
              <a:ext uri="{FF2B5EF4-FFF2-40B4-BE49-F238E27FC236}">
                <a16:creationId xmlns:a16="http://schemas.microsoft.com/office/drawing/2014/main" id="{FAB02230-379F-41D1-980C-1658F1495F6D}"/>
              </a:ext>
            </a:extLst>
          </p:cNvPr>
          <p:cNvGrpSpPr>
            <a:grpSpLocks/>
          </p:cNvGrpSpPr>
          <p:nvPr/>
        </p:nvGrpSpPr>
        <p:grpSpPr bwMode="auto">
          <a:xfrm>
            <a:off x="1828800" y="5372100"/>
            <a:ext cx="995363" cy="601663"/>
            <a:chOff x="1152" y="3384"/>
            <a:chExt cx="627" cy="379"/>
          </a:xfrm>
        </p:grpSpPr>
        <p:sp>
          <p:nvSpPr>
            <p:cNvPr id="36910" name="Line 17">
              <a:extLst>
                <a:ext uri="{FF2B5EF4-FFF2-40B4-BE49-F238E27FC236}">
                  <a16:creationId xmlns:a16="http://schemas.microsoft.com/office/drawing/2014/main" id="{4F6FBC2E-3797-465C-9138-8E8511441CDB}"/>
                </a:ext>
              </a:extLst>
            </p:cNvPr>
            <p:cNvSpPr>
              <a:spLocks noChangeShapeType="1"/>
            </p:cNvSpPr>
            <p:nvPr/>
          </p:nvSpPr>
          <p:spPr bwMode="auto">
            <a:xfrm>
              <a:off x="1152" y="3384"/>
              <a:ext cx="336" cy="192"/>
            </a:xfrm>
            <a:prstGeom prst="line">
              <a:avLst/>
            </a:prstGeom>
            <a:noFill/>
            <a:ln w="19050">
              <a:solidFill>
                <a:srgbClr val="0000FF"/>
              </a:solidFill>
              <a:round/>
              <a:headEnd/>
              <a:tailEnd type="triangle" w="sm"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36911" name="Text Box 18">
              <a:extLst>
                <a:ext uri="{FF2B5EF4-FFF2-40B4-BE49-F238E27FC236}">
                  <a16:creationId xmlns:a16="http://schemas.microsoft.com/office/drawing/2014/main" id="{2E7CEDF6-AAD4-4E7D-B5C9-725A391BF833}"/>
                </a:ext>
              </a:extLst>
            </p:cNvPr>
            <p:cNvSpPr txBox="1">
              <a:spLocks noChangeArrowheads="1"/>
            </p:cNvSpPr>
            <p:nvPr/>
          </p:nvSpPr>
          <p:spPr bwMode="auto">
            <a:xfrm>
              <a:off x="1438" y="3436"/>
              <a:ext cx="341"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50000"/>
                </a:spcBef>
                <a:buFontTx/>
                <a:buNone/>
              </a:pPr>
              <a:r>
                <a:rPr lang="en-US" altLang="zh-CN" sz="2800" i="1">
                  <a:solidFill>
                    <a:srgbClr val="0000FF"/>
                  </a:solidFill>
                </a:rPr>
                <a:t>E</a:t>
              </a:r>
              <a:r>
                <a:rPr lang="en-US" altLang="zh-CN" sz="2800" baseline="-25000">
                  <a:solidFill>
                    <a:srgbClr val="0000FF"/>
                  </a:solidFill>
                </a:rPr>
                <a:t>1</a:t>
              </a:r>
              <a:endParaRPr lang="en-US" altLang="zh-CN" sz="2800">
                <a:solidFill>
                  <a:srgbClr val="0000FF"/>
                </a:solidFill>
              </a:endParaRPr>
            </a:p>
          </p:txBody>
        </p:sp>
      </p:grpSp>
      <p:grpSp>
        <p:nvGrpSpPr>
          <p:cNvPr id="76819" name="Group 19">
            <a:extLst>
              <a:ext uri="{FF2B5EF4-FFF2-40B4-BE49-F238E27FC236}">
                <a16:creationId xmlns:a16="http://schemas.microsoft.com/office/drawing/2014/main" id="{971B96E4-AC5B-478B-86D4-25587E7866F9}"/>
              </a:ext>
            </a:extLst>
          </p:cNvPr>
          <p:cNvGrpSpPr>
            <a:grpSpLocks/>
          </p:cNvGrpSpPr>
          <p:nvPr/>
        </p:nvGrpSpPr>
        <p:grpSpPr bwMode="auto">
          <a:xfrm>
            <a:off x="2428875" y="4581525"/>
            <a:ext cx="2178050" cy="1755775"/>
            <a:chOff x="1530" y="2909"/>
            <a:chExt cx="1372" cy="1106"/>
          </a:xfrm>
        </p:grpSpPr>
        <p:sp>
          <p:nvSpPr>
            <p:cNvPr id="36905" name="Oval 20">
              <a:extLst>
                <a:ext uri="{FF2B5EF4-FFF2-40B4-BE49-F238E27FC236}">
                  <a16:creationId xmlns:a16="http://schemas.microsoft.com/office/drawing/2014/main" id="{11B58CFC-9EB8-420E-BD66-8E715CDB6732}"/>
                </a:ext>
              </a:extLst>
            </p:cNvPr>
            <p:cNvSpPr>
              <a:spLocks noChangeArrowheads="1"/>
            </p:cNvSpPr>
            <p:nvPr/>
          </p:nvSpPr>
          <p:spPr bwMode="auto">
            <a:xfrm>
              <a:off x="2100" y="3048"/>
              <a:ext cx="336" cy="336"/>
            </a:xfrm>
            <a:prstGeom prst="ellipse">
              <a:avLst/>
            </a:prstGeom>
            <a:noFill/>
            <a:ln w="2857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endParaRPr lang="zh-CN" altLang="en-US"/>
            </a:p>
          </p:txBody>
        </p:sp>
        <p:sp>
          <p:nvSpPr>
            <p:cNvPr id="36906" name="Text Box 21">
              <a:extLst>
                <a:ext uri="{FF2B5EF4-FFF2-40B4-BE49-F238E27FC236}">
                  <a16:creationId xmlns:a16="http://schemas.microsoft.com/office/drawing/2014/main" id="{A45F94DE-2A70-4944-8CC6-FD968852FF97}"/>
                </a:ext>
              </a:extLst>
            </p:cNvPr>
            <p:cNvSpPr txBox="1">
              <a:spLocks noChangeArrowheads="1"/>
            </p:cNvSpPr>
            <p:nvPr/>
          </p:nvSpPr>
          <p:spPr bwMode="auto">
            <a:xfrm>
              <a:off x="1741" y="3432"/>
              <a:ext cx="1161"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50000"/>
                </a:spcBef>
                <a:buFontTx/>
                <a:buNone/>
              </a:pPr>
              <a:r>
                <a:rPr lang="zh-CN" altLang="en-US" sz="2800"/>
                <a:t>小导体球</a:t>
              </a:r>
              <a:r>
                <a:rPr lang="en-US" altLang="zh-CN" sz="2800" i="1"/>
                <a:t>A</a:t>
              </a:r>
              <a:endParaRPr lang="en-US" altLang="zh-CN" sz="2800"/>
            </a:p>
          </p:txBody>
        </p:sp>
        <p:sp>
          <p:nvSpPr>
            <p:cNvPr id="36907" name="Text Box 22">
              <a:extLst>
                <a:ext uri="{FF2B5EF4-FFF2-40B4-BE49-F238E27FC236}">
                  <a16:creationId xmlns:a16="http://schemas.microsoft.com/office/drawing/2014/main" id="{EF2E43EA-8D90-4C05-AF4A-22FA84D3563E}"/>
                </a:ext>
              </a:extLst>
            </p:cNvPr>
            <p:cNvSpPr txBox="1">
              <a:spLocks noChangeArrowheads="1"/>
            </p:cNvSpPr>
            <p:nvPr/>
          </p:nvSpPr>
          <p:spPr bwMode="auto">
            <a:xfrm>
              <a:off x="1848" y="3688"/>
              <a:ext cx="939"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50000"/>
                </a:spcBef>
                <a:buFontTx/>
                <a:buNone/>
              </a:pPr>
              <a:r>
                <a:rPr lang="en-US" altLang="zh-CN" sz="2800"/>
                <a:t>(</a:t>
              </a:r>
              <a:r>
                <a:rPr lang="zh-CN" altLang="en-US" sz="2800"/>
                <a:t>不带电</a:t>
              </a:r>
              <a:r>
                <a:rPr lang="en-US" altLang="zh-CN" sz="2800"/>
                <a:t>)</a:t>
              </a:r>
            </a:p>
          </p:txBody>
        </p:sp>
        <p:sp>
          <p:nvSpPr>
            <p:cNvPr id="36908" name="Line 23">
              <a:extLst>
                <a:ext uri="{FF2B5EF4-FFF2-40B4-BE49-F238E27FC236}">
                  <a16:creationId xmlns:a16="http://schemas.microsoft.com/office/drawing/2014/main" id="{628BF83A-8B97-4AE3-B2FA-294EFCCFB526}"/>
                </a:ext>
              </a:extLst>
            </p:cNvPr>
            <p:cNvSpPr>
              <a:spLocks noChangeShapeType="1"/>
            </p:cNvSpPr>
            <p:nvPr/>
          </p:nvSpPr>
          <p:spPr bwMode="auto">
            <a:xfrm flipH="1">
              <a:off x="1620" y="3240"/>
              <a:ext cx="432" cy="0"/>
            </a:xfrm>
            <a:prstGeom prst="line">
              <a:avLst/>
            </a:prstGeom>
            <a:noFill/>
            <a:ln w="28575">
              <a:solidFill>
                <a:schemeClr val="tx1"/>
              </a:solidFill>
              <a:round/>
              <a:headEnd/>
              <a:tailEnd type="triangle" w="sm"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36909" name="Text Box 24">
              <a:extLst>
                <a:ext uri="{FF2B5EF4-FFF2-40B4-BE49-F238E27FC236}">
                  <a16:creationId xmlns:a16="http://schemas.microsoft.com/office/drawing/2014/main" id="{14F33EBB-6855-4C7D-9EB0-27B26DB90751}"/>
                </a:ext>
              </a:extLst>
            </p:cNvPr>
            <p:cNvSpPr txBox="1">
              <a:spLocks noChangeArrowheads="1"/>
            </p:cNvSpPr>
            <p:nvPr/>
          </p:nvSpPr>
          <p:spPr bwMode="auto">
            <a:xfrm>
              <a:off x="1530" y="2909"/>
              <a:ext cx="564"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50000"/>
                </a:spcBef>
                <a:buFontTx/>
                <a:buNone/>
              </a:pPr>
              <a:r>
                <a:rPr lang="zh-CN" altLang="en-US" sz="2800"/>
                <a:t>移近</a:t>
              </a:r>
            </a:p>
          </p:txBody>
        </p:sp>
      </p:grpSp>
      <p:sp>
        <p:nvSpPr>
          <p:cNvPr id="76825" name="Text Box 25">
            <a:extLst>
              <a:ext uri="{FF2B5EF4-FFF2-40B4-BE49-F238E27FC236}">
                <a16:creationId xmlns:a16="http://schemas.microsoft.com/office/drawing/2014/main" id="{92FA99B2-2739-4853-9B21-1C5432C41DD8}"/>
              </a:ext>
            </a:extLst>
          </p:cNvPr>
          <p:cNvSpPr txBox="1">
            <a:spLocks noChangeArrowheads="1"/>
          </p:cNvSpPr>
          <p:nvPr/>
        </p:nvSpPr>
        <p:spPr bwMode="auto">
          <a:xfrm>
            <a:off x="4884738" y="968375"/>
            <a:ext cx="4259262"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spcBef>
                <a:spcPct val="50000"/>
              </a:spcBef>
              <a:buFontTx/>
              <a:buNone/>
            </a:pPr>
            <a:r>
              <a:rPr lang="zh-CN" altLang="en-US"/>
              <a:t>如图示，以下结果</a:t>
            </a:r>
          </a:p>
        </p:txBody>
      </p:sp>
      <p:sp>
        <p:nvSpPr>
          <p:cNvPr id="76826" name="Text Box 26">
            <a:extLst>
              <a:ext uri="{FF2B5EF4-FFF2-40B4-BE49-F238E27FC236}">
                <a16:creationId xmlns:a16="http://schemas.microsoft.com/office/drawing/2014/main" id="{33B4420D-D977-4022-93DF-A8CFF7A6CA33}"/>
              </a:ext>
            </a:extLst>
          </p:cNvPr>
          <p:cNvSpPr txBox="1">
            <a:spLocks noChangeArrowheads="1"/>
          </p:cNvSpPr>
          <p:nvPr/>
        </p:nvSpPr>
        <p:spPr bwMode="auto">
          <a:xfrm>
            <a:off x="4940300" y="1614488"/>
            <a:ext cx="3746500"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spcBef>
                <a:spcPct val="50000"/>
              </a:spcBef>
              <a:buFontTx/>
              <a:buNone/>
            </a:pPr>
            <a:r>
              <a:rPr lang="zh-CN" altLang="en-US"/>
              <a:t>哪个对？理由？</a:t>
            </a:r>
          </a:p>
        </p:txBody>
      </p:sp>
      <p:sp>
        <p:nvSpPr>
          <p:cNvPr id="76827" name="Text Box 27">
            <a:extLst>
              <a:ext uri="{FF2B5EF4-FFF2-40B4-BE49-F238E27FC236}">
                <a16:creationId xmlns:a16="http://schemas.microsoft.com/office/drawing/2014/main" id="{567E613F-6EB6-4DAF-BB21-6AE9255E392F}"/>
              </a:ext>
            </a:extLst>
          </p:cNvPr>
          <p:cNvSpPr txBox="1">
            <a:spLocks noChangeArrowheads="1"/>
          </p:cNvSpPr>
          <p:nvPr/>
        </p:nvSpPr>
        <p:spPr bwMode="auto">
          <a:xfrm>
            <a:off x="4614863" y="2286000"/>
            <a:ext cx="35052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spcBef>
                <a:spcPct val="50000"/>
              </a:spcBef>
              <a:buFontTx/>
              <a:buNone/>
            </a:pPr>
            <a:r>
              <a:rPr lang="zh-CN" altLang="en-US"/>
              <a:t>（</a:t>
            </a:r>
            <a:r>
              <a:rPr lang="en-US" altLang="zh-CN"/>
              <a:t>1</a:t>
            </a:r>
            <a:r>
              <a:rPr lang="zh-CN" altLang="en-US"/>
              <a:t>）</a:t>
            </a:r>
            <a:r>
              <a:rPr lang="zh-CN" altLang="en-US" i="1">
                <a:sym typeface="Symbol" panose="05050102010706020507" pitchFamily="18" charset="2"/>
              </a:rPr>
              <a:t></a:t>
            </a:r>
            <a:r>
              <a:rPr lang="en-US" altLang="zh-CN" i="1" baseline="-25000"/>
              <a:t>B</a:t>
            </a:r>
            <a:r>
              <a:rPr lang="en-US" altLang="zh-CN" baseline="-25000"/>
              <a:t>  </a:t>
            </a:r>
            <a:r>
              <a:rPr lang="en-US" altLang="zh-CN"/>
              <a:t>&gt; </a:t>
            </a:r>
            <a:r>
              <a:rPr lang="en-US" altLang="zh-CN" i="1">
                <a:sym typeface="Symbol" panose="05050102010706020507" pitchFamily="18" charset="2"/>
              </a:rPr>
              <a:t></a:t>
            </a:r>
            <a:r>
              <a:rPr lang="en-US" altLang="zh-CN"/>
              <a:t> </a:t>
            </a:r>
            <a:r>
              <a:rPr lang="en-US" altLang="zh-CN" i="1" baseline="-25000"/>
              <a:t>A  </a:t>
            </a:r>
            <a:r>
              <a:rPr lang="zh-CN" altLang="en-US"/>
              <a:t>；</a:t>
            </a:r>
          </a:p>
        </p:txBody>
      </p:sp>
      <p:sp>
        <p:nvSpPr>
          <p:cNvPr id="76828" name="Text Box 28">
            <a:extLst>
              <a:ext uri="{FF2B5EF4-FFF2-40B4-BE49-F238E27FC236}">
                <a16:creationId xmlns:a16="http://schemas.microsoft.com/office/drawing/2014/main" id="{EBAAD7CF-0A20-46C0-9619-6D00FA8CECAE}"/>
              </a:ext>
            </a:extLst>
          </p:cNvPr>
          <p:cNvSpPr txBox="1">
            <a:spLocks noChangeArrowheads="1"/>
          </p:cNvSpPr>
          <p:nvPr/>
        </p:nvSpPr>
        <p:spPr bwMode="auto">
          <a:xfrm>
            <a:off x="4565650" y="2967038"/>
            <a:ext cx="1606550"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spcBef>
                <a:spcPct val="50000"/>
              </a:spcBef>
              <a:buFontTx/>
              <a:buNone/>
            </a:pPr>
            <a:r>
              <a:rPr lang="zh-CN" altLang="en-US">
                <a:solidFill>
                  <a:srgbClr val="0000FF"/>
                </a:solidFill>
              </a:rPr>
              <a:t>答：</a:t>
            </a:r>
          </a:p>
        </p:txBody>
      </p:sp>
      <p:sp>
        <p:nvSpPr>
          <p:cNvPr id="76829" name="Text Box 29">
            <a:extLst>
              <a:ext uri="{FF2B5EF4-FFF2-40B4-BE49-F238E27FC236}">
                <a16:creationId xmlns:a16="http://schemas.microsoft.com/office/drawing/2014/main" id="{08AA6CE0-803E-488E-B3A1-73EC77A342CC}"/>
              </a:ext>
            </a:extLst>
          </p:cNvPr>
          <p:cNvSpPr txBox="1">
            <a:spLocks noChangeArrowheads="1"/>
          </p:cNvSpPr>
          <p:nvPr/>
        </p:nvSpPr>
        <p:spPr bwMode="auto">
          <a:xfrm>
            <a:off x="5387975" y="2967038"/>
            <a:ext cx="1470025"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spcBef>
                <a:spcPct val="50000"/>
              </a:spcBef>
              <a:buFontTx/>
              <a:buNone/>
            </a:pPr>
            <a:r>
              <a:rPr lang="zh-CN" altLang="en-US"/>
              <a:t>对。</a:t>
            </a:r>
          </a:p>
        </p:txBody>
      </p:sp>
      <p:grpSp>
        <p:nvGrpSpPr>
          <p:cNvPr id="76830" name="Group 30">
            <a:extLst>
              <a:ext uri="{FF2B5EF4-FFF2-40B4-BE49-F238E27FC236}">
                <a16:creationId xmlns:a16="http://schemas.microsoft.com/office/drawing/2014/main" id="{D7BF2076-8B0B-44F5-B59D-C49E60E57930}"/>
              </a:ext>
            </a:extLst>
          </p:cNvPr>
          <p:cNvGrpSpPr>
            <a:grpSpLocks/>
          </p:cNvGrpSpPr>
          <p:nvPr/>
        </p:nvGrpSpPr>
        <p:grpSpPr bwMode="auto">
          <a:xfrm>
            <a:off x="5084763" y="4000500"/>
            <a:ext cx="3105150" cy="2343150"/>
            <a:chOff x="2832" y="2412"/>
            <a:chExt cx="1956" cy="1476"/>
          </a:xfrm>
        </p:grpSpPr>
        <p:sp>
          <p:nvSpPr>
            <p:cNvPr id="36898" name="Line 31">
              <a:extLst>
                <a:ext uri="{FF2B5EF4-FFF2-40B4-BE49-F238E27FC236}">
                  <a16:creationId xmlns:a16="http://schemas.microsoft.com/office/drawing/2014/main" id="{1C8E5025-9308-45D5-A5FF-18A4203CE681}"/>
                </a:ext>
              </a:extLst>
            </p:cNvPr>
            <p:cNvSpPr>
              <a:spLocks noChangeShapeType="1"/>
            </p:cNvSpPr>
            <p:nvPr/>
          </p:nvSpPr>
          <p:spPr bwMode="auto">
            <a:xfrm flipH="1">
              <a:off x="2832" y="3120"/>
              <a:ext cx="336" cy="0"/>
            </a:xfrm>
            <a:prstGeom prst="line">
              <a:avLst/>
            </a:prstGeom>
            <a:noFill/>
            <a:ln w="19050">
              <a:solidFill>
                <a:srgbClr val="0000FF"/>
              </a:solidFill>
              <a:round/>
              <a:headEnd/>
              <a:tailEnd type="triangle" w="sm"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36899" name="Freeform 32">
              <a:extLst>
                <a:ext uri="{FF2B5EF4-FFF2-40B4-BE49-F238E27FC236}">
                  <a16:creationId xmlns:a16="http://schemas.microsoft.com/office/drawing/2014/main" id="{8AD95B65-F44A-43B0-856A-35A8D279E9A0}"/>
                </a:ext>
              </a:extLst>
            </p:cNvPr>
            <p:cNvSpPr>
              <a:spLocks/>
            </p:cNvSpPr>
            <p:nvPr/>
          </p:nvSpPr>
          <p:spPr bwMode="auto">
            <a:xfrm>
              <a:off x="3024" y="3504"/>
              <a:ext cx="240" cy="384"/>
            </a:xfrm>
            <a:custGeom>
              <a:avLst/>
              <a:gdLst>
                <a:gd name="T0" fmla="*/ 240 w 240"/>
                <a:gd name="T1" fmla="*/ 0 h 384"/>
                <a:gd name="T2" fmla="*/ 96 w 240"/>
                <a:gd name="T3" fmla="*/ 144 h 384"/>
                <a:gd name="T4" fmla="*/ 0 w 240"/>
                <a:gd name="T5" fmla="*/ 384 h 384"/>
                <a:gd name="T6" fmla="*/ 0 60000 65536"/>
                <a:gd name="T7" fmla="*/ 0 60000 65536"/>
                <a:gd name="T8" fmla="*/ 0 60000 65536"/>
              </a:gdLst>
              <a:ahLst/>
              <a:cxnLst>
                <a:cxn ang="T6">
                  <a:pos x="T0" y="T1"/>
                </a:cxn>
                <a:cxn ang="T7">
                  <a:pos x="T2" y="T3"/>
                </a:cxn>
                <a:cxn ang="T8">
                  <a:pos x="T4" y="T5"/>
                </a:cxn>
              </a:cxnLst>
              <a:rect l="0" t="0" r="r" b="b"/>
              <a:pathLst>
                <a:path w="240" h="384">
                  <a:moveTo>
                    <a:pt x="240" y="0"/>
                  </a:moveTo>
                  <a:cubicBezTo>
                    <a:pt x="188" y="40"/>
                    <a:pt x="136" y="80"/>
                    <a:pt x="96" y="144"/>
                  </a:cubicBezTo>
                  <a:cubicBezTo>
                    <a:pt x="56" y="208"/>
                    <a:pt x="28" y="296"/>
                    <a:pt x="0" y="384"/>
                  </a:cubicBezTo>
                </a:path>
              </a:pathLst>
            </a:custGeom>
            <a:noFill/>
            <a:ln w="19050" cap="flat" cmpd="sng">
              <a:solidFill>
                <a:srgbClr val="0000FF"/>
              </a:solidFill>
              <a:prstDash val="solid"/>
              <a:round/>
              <a:headEnd/>
              <a:tailEnd type="triangle" w="sm" len="lg"/>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36900" name="Freeform 33">
              <a:extLst>
                <a:ext uri="{FF2B5EF4-FFF2-40B4-BE49-F238E27FC236}">
                  <a16:creationId xmlns:a16="http://schemas.microsoft.com/office/drawing/2014/main" id="{A549B62E-655E-4F4A-B76C-CBDAF1F88CC9}"/>
                </a:ext>
              </a:extLst>
            </p:cNvPr>
            <p:cNvSpPr>
              <a:spLocks/>
            </p:cNvSpPr>
            <p:nvPr/>
          </p:nvSpPr>
          <p:spPr bwMode="auto">
            <a:xfrm flipV="1">
              <a:off x="3024" y="2412"/>
              <a:ext cx="240" cy="384"/>
            </a:xfrm>
            <a:custGeom>
              <a:avLst/>
              <a:gdLst>
                <a:gd name="T0" fmla="*/ 240 w 240"/>
                <a:gd name="T1" fmla="*/ 0 h 384"/>
                <a:gd name="T2" fmla="*/ 96 w 240"/>
                <a:gd name="T3" fmla="*/ 144 h 384"/>
                <a:gd name="T4" fmla="*/ 0 w 240"/>
                <a:gd name="T5" fmla="*/ 384 h 384"/>
                <a:gd name="T6" fmla="*/ 0 60000 65536"/>
                <a:gd name="T7" fmla="*/ 0 60000 65536"/>
                <a:gd name="T8" fmla="*/ 0 60000 65536"/>
              </a:gdLst>
              <a:ahLst/>
              <a:cxnLst>
                <a:cxn ang="T6">
                  <a:pos x="T0" y="T1"/>
                </a:cxn>
                <a:cxn ang="T7">
                  <a:pos x="T2" y="T3"/>
                </a:cxn>
                <a:cxn ang="T8">
                  <a:pos x="T4" y="T5"/>
                </a:cxn>
              </a:cxnLst>
              <a:rect l="0" t="0" r="r" b="b"/>
              <a:pathLst>
                <a:path w="240" h="384">
                  <a:moveTo>
                    <a:pt x="240" y="0"/>
                  </a:moveTo>
                  <a:cubicBezTo>
                    <a:pt x="188" y="40"/>
                    <a:pt x="136" y="80"/>
                    <a:pt x="96" y="144"/>
                  </a:cubicBezTo>
                  <a:cubicBezTo>
                    <a:pt x="56" y="208"/>
                    <a:pt x="28" y="296"/>
                    <a:pt x="0" y="384"/>
                  </a:cubicBezTo>
                </a:path>
              </a:pathLst>
            </a:custGeom>
            <a:noFill/>
            <a:ln w="19050" cap="flat" cmpd="sng">
              <a:solidFill>
                <a:srgbClr val="0000FF"/>
              </a:solidFill>
              <a:prstDash val="solid"/>
              <a:round/>
              <a:headEnd/>
              <a:tailEnd type="triangle" w="sm" len="lg"/>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36901" name="Freeform 34">
              <a:extLst>
                <a:ext uri="{FF2B5EF4-FFF2-40B4-BE49-F238E27FC236}">
                  <a16:creationId xmlns:a16="http://schemas.microsoft.com/office/drawing/2014/main" id="{D2E792C7-BA89-4FEE-93CC-E6AA14E002FE}"/>
                </a:ext>
              </a:extLst>
            </p:cNvPr>
            <p:cNvSpPr>
              <a:spLocks/>
            </p:cNvSpPr>
            <p:nvPr/>
          </p:nvSpPr>
          <p:spPr bwMode="auto">
            <a:xfrm>
              <a:off x="3936" y="2448"/>
              <a:ext cx="672" cy="336"/>
            </a:xfrm>
            <a:custGeom>
              <a:avLst/>
              <a:gdLst>
                <a:gd name="T0" fmla="*/ 0 w 672"/>
                <a:gd name="T1" fmla="*/ 336 h 336"/>
                <a:gd name="T2" fmla="*/ 144 w 672"/>
                <a:gd name="T3" fmla="*/ 192 h 336"/>
                <a:gd name="T4" fmla="*/ 336 w 672"/>
                <a:gd name="T5" fmla="*/ 48 h 336"/>
                <a:gd name="T6" fmla="*/ 672 w 672"/>
                <a:gd name="T7" fmla="*/ 0 h 336"/>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672" h="336">
                  <a:moveTo>
                    <a:pt x="0" y="336"/>
                  </a:moveTo>
                  <a:cubicBezTo>
                    <a:pt x="44" y="288"/>
                    <a:pt x="88" y="240"/>
                    <a:pt x="144" y="192"/>
                  </a:cubicBezTo>
                  <a:cubicBezTo>
                    <a:pt x="200" y="144"/>
                    <a:pt x="248" y="80"/>
                    <a:pt x="336" y="48"/>
                  </a:cubicBezTo>
                  <a:cubicBezTo>
                    <a:pt x="424" y="16"/>
                    <a:pt x="548" y="8"/>
                    <a:pt x="672" y="0"/>
                  </a:cubicBezTo>
                </a:path>
              </a:pathLst>
            </a:custGeom>
            <a:noFill/>
            <a:ln w="19050" cap="flat" cmpd="sng">
              <a:solidFill>
                <a:srgbClr val="0000FF"/>
              </a:solidFill>
              <a:prstDash val="solid"/>
              <a:round/>
              <a:headEnd/>
              <a:tailEnd type="triangle" w="sm" len="lg"/>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36902" name="Freeform 35">
              <a:extLst>
                <a:ext uri="{FF2B5EF4-FFF2-40B4-BE49-F238E27FC236}">
                  <a16:creationId xmlns:a16="http://schemas.microsoft.com/office/drawing/2014/main" id="{231252C6-09C6-4118-990E-3DE16A8FDA17}"/>
                </a:ext>
              </a:extLst>
            </p:cNvPr>
            <p:cNvSpPr>
              <a:spLocks/>
            </p:cNvSpPr>
            <p:nvPr/>
          </p:nvSpPr>
          <p:spPr bwMode="auto">
            <a:xfrm flipV="1">
              <a:off x="3984" y="3480"/>
              <a:ext cx="672" cy="336"/>
            </a:xfrm>
            <a:custGeom>
              <a:avLst/>
              <a:gdLst>
                <a:gd name="T0" fmla="*/ 0 w 672"/>
                <a:gd name="T1" fmla="*/ 336 h 336"/>
                <a:gd name="T2" fmla="*/ 144 w 672"/>
                <a:gd name="T3" fmla="*/ 192 h 336"/>
                <a:gd name="T4" fmla="*/ 336 w 672"/>
                <a:gd name="T5" fmla="*/ 48 h 336"/>
                <a:gd name="T6" fmla="*/ 672 w 672"/>
                <a:gd name="T7" fmla="*/ 0 h 336"/>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672" h="336">
                  <a:moveTo>
                    <a:pt x="0" y="336"/>
                  </a:moveTo>
                  <a:cubicBezTo>
                    <a:pt x="44" y="288"/>
                    <a:pt x="88" y="240"/>
                    <a:pt x="144" y="192"/>
                  </a:cubicBezTo>
                  <a:cubicBezTo>
                    <a:pt x="200" y="144"/>
                    <a:pt x="248" y="80"/>
                    <a:pt x="336" y="48"/>
                  </a:cubicBezTo>
                  <a:cubicBezTo>
                    <a:pt x="424" y="16"/>
                    <a:pt x="548" y="8"/>
                    <a:pt x="672" y="0"/>
                  </a:cubicBezTo>
                </a:path>
              </a:pathLst>
            </a:custGeom>
            <a:noFill/>
            <a:ln w="19050" cap="flat" cmpd="sng">
              <a:solidFill>
                <a:srgbClr val="0000FF"/>
              </a:solidFill>
              <a:prstDash val="solid"/>
              <a:round/>
              <a:headEnd/>
              <a:tailEnd type="triangle" w="sm" len="lg"/>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36903" name="Freeform 36">
              <a:extLst>
                <a:ext uri="{FF2B5EF4-FFF2-40B4-BE49-F238E27FC236}">
                  <a16:creationId xmlns:a16="http://schemas.microsoft.com/office/drawing/2014/main" id="{FE59CD4E-A44E-4F4D-B51D-C170B074AC38}"/>
                </a:ext>
              </a:extLst>
            </p:cNvPr>
            <p:cNvSpPr>
              <a:spLocks/>
            </p:cNvSpPr>
            <p:nvPr/>
          </p:nvSpPr>
          <p:spPr bwMode="auto">
            <a:xfrm>
              <a:off x="4104" y="2948"/>
              <a:ext cx="672" cy="112"/>
            </a:xfrm>
            <a:custGeom>
              <a:avLst/>
              <a:gdLst>
                <a:gd name="T0" fmla="*/ 0 w 672"/>
                <a:gd name="T1" fmla="*/ 112 h 112"/>
                <a:gd name="T2" fmla="*/ 192 w 672"/>
                <a:gd name="T3" fmla="*/ 16 h 112"/>
                <a:gd name="T4" fmla="*/ 432 w 672"/>
                <a:gd name="T5" fmla="*/ 16 h 112"/>
                <a:gd name="T6" fmla="*/ 672 w 672"/>
                <a:gd name="T7" fmla="*/ 112 h 11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672" h="112">
                  <a:moveTo>
                    <a:pt x="0" y="112"/>
                  </a:moveTo>
                  <a:cubicBezTo>
                    <a:pt x="60" y="72"/>
                    <a:pt x="120" y="32"/>
                    <a:pt x="192" y="16"/>
                  </a:cubicBezTo>
                  <a:cubicBezTo>
                    <a:pt x="264" y="0"/>
                    <a:pt x="352" y="0"/>
                    <a:pt x="432" y="16"/>
                  </a:cubicBezTo>
                  <a:cubicBezTo>
                    <a:pt x="512" y="32"/>
                    <a:pt x="592" y="72"/>
                    <a:pt x="672" y="112"/>
                  </a:cubicBezTo>
                </a:path>
              </a:pathLst>
            </a:custGeom>
            <a:noFill/>
            <a:ln w="19050" cap="flat" cmpd="sng">
              <a:solidFill>
                <a:srgbClr val="0000FF"/>
              </a:solidFill>
              <a:prstDash val="solid"/>
              <a:round/>
              <a:headEnd/>
              <a:tailEnd type="triangle" w="sm" len="lg"/>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36904" name="Freeform 37">
              <a:extLst>
                <a:ext uri="{FF2B5EF4-FFF2-40B4-BE49-F238E27FC236}">
                  <a16:creationId xmlns:a16="http://schemas.microsoft.com/office/drawing/2014/main" id="{BD181C9F-0D53-404B-A7CE-1AD436D85227}"/>
                </a:ext>
              </a:extLst>
            </p:cNvPr>
            <p:cNvSpPr>
              <a:spLocks/>
            </p:cNvSpPr>
            <p:nvPr/>
          </p:nvSpPr>
          <p:spPr bwMode="auto">
            <a:xfrm flipV="1">
              <a:off x="4116" y="3216"/>
              <a:ext cx="672" cy="112"/>
            </a:xfrm>
            <a:custGeom>
              <a:avLst/>
              <a:gdLst>
                <a:gd name="T0" fmla="*/ 0 w 672"/>
                <a:gd name="T1" fmla="*/ 112 h 112"/>
                <a:gd name="T2" fmla="*/ 192 w 672"/>
                <a:gd name="T3" fmla="*/ 16 h 112"/>
                <a:gd name="T4" fmla="*/ 432 w 672"/>
                <a:gd name="T5" fmla="*/ 16 h 112"/>
                <a:gd name="T6" fmla="*/ 672 w 672"/>
                <a:gd name="T7" fmla="*/ 112 h 11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672" h="112">
                  <a:moveTo>
                    <a:pt x="0" y="112"/>
                  </a:moveTo>
                  <a:cubicBezTo>
                    <a:pt x="60" y="72"/>
                    <a:pt x="120" y="32"/>
                    <a:pt x="192" y="16"/>
                  </a:cubicBezTo>
                  <a:cubicBezTo>
                    <a:pt x="264" y="0"/>
                    <a:pt x="352" y="0"/>
                    <a:pt x="432" y="16"/>
                  </a:cubicBezTo>
                  <a:cubicBezTo>
                    <a:pt x="512" y="32"/>
                    <a:pt x="592" y="72"/>
                    <a:pt x="672" y="112"/>
                  </a:cubicBezTo>
                </a:path>
              </a:pathLst>
            </a:custGeom>
            <a:noFill/>
            <a:ln w="19050" cap="flat" cmpd="sng">
              <a:solidFill>
                <a:srgbClr val="0000FF"/>
              </a:solidFill>
              <a:prstDash val="solid"/>
              <a:round/>
              <a:headEnd/>
              <a:tailEnd type="triangle" w="sm" len="lg"/>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grpSp>
      <p:grpSp>
        <p:nvGrpSpPr>
          <p:cNvPr id="76838" name="Group 38">
            <a:extLst>
              <a:ext uri="{FF2B5EF4-FFF2-40B4-BE49-F238E27FC236}">
                <a16:creationId xmlns:a16="http://schemas.microsoft.com/office/drawing/2014/main" id="{3B774AE2-BE9C-4019-8E32-5F85842CD1C9}"/>
              </a:ext>
            </a:extLst>
          </p:cNvPr>
          <p:cNvGrpSpPr>
            <a:grpSpLocks/>
          </p:cNvGrpSpPr>
          <p:nvPr/>
        </p:nvGrpSpPr>
        <p:grpSpPr bwMode="auto">
          <a:xfrm>
            <a:off x="6148388" y="2986088"/>
            <a:ext cx="3209925" cy="579437"/>
            <a:chOff x="3897" y="1881"/>
            <a:chExt cx="1863" cy="365"/>
          </a:xfrm>
        </p:grpSpPr>
        <p:sp>
          <p:nvSpPr>
            <p:cNvPr id="36896" name="Text Box 39">
              <a:extLst>
                <a:ext uri="{FF2B5EF4-FFF2-40B4-BE49-F238E27FC236}">
                  <a16:creationId xmlns:a16="http://schemas.microsoft.com/office/drawing/2014/main" id="{B3950763-7D2C-42F5-AC42-E57E92368038}"/>
                </a:ext>
              </a:extLst>
            </p:cNvPr>
            <p:cNvSpPr txBox="1">
              <a:spLocks noChangeArrowheads="1"/>
            </p:cNvSpPr>
            <p:nvPr/>
          </p:nvSpPr>
          <p:spPr bwMode="auto">
            <a:xfrm>
              <a:off x="3897" y="1881"/>
              <a:ext cx="1863"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spcBef>
                  <a:spcPct val="50000"/>
                </a:spcBef>
                <a:buFontTx/>
                <a:buNone/>
              </a:pPr>
              <a:r>
                <a:rPr lang="zh-CN" altLang="en-US"/>
                <a:t>从    线可看出。</a:t>
              </a:r>
            </a:p>
          </p:txBody>
        </p:sp>
        <p:graphicFrame>
          <p:nvGraphicFramePr>
            <p:cNvPr id="36897" name="Object 40">
              <a:extLst>
                <a:ext uri="{FF2B5EF4-FFF2-40B4-BE49-F238E27FC236}">
                  <a16:creationId xmlns:a16="http://schemas.microsoft.com/office/drawing/2014/main" id="{48CEB57B-498B-4341-8FAD-085455F9A05F}"/>
                </a:ext>
              </a:extLst>
            </p:cNvPr>
            <p:cNvGraphicFramePr>
              <a:graphicFrameLocks noChangeAspect="1"/>
            </p:cNvGraphicFramePr>
            <p:nvPr/>
          </p:nvGraphicFramePr>
          <p:xfrm>
            <a:off x="4200" y="1884"/>
            <a:ext cx="272" cy="336"/>
          </p:xfrm>
          <a:graphic>
            <a:graphicData uri="http://schemas.openxmlformats.org/presentationml/2006/ole">
              <mc:AlternateContent xmlns:mc="http://schemas.openxmlformats.org/markup-compatibility/2006">
                <mc:Choice xmlns:v="urn:schemas-microsoft-com:vml" Requires="v">
                  <p:oleObj spid="_x0000_s36924" name="公式" r:id="rId3" imgW="164957" imgH="203024" progId="Equation.3">
                    <p:embed/>
                  </p:oleObj>
                </mc:Choice>
                <mc:Fallback>
                  <p:oleObj name="公式" r:id="rId3" imgW="164957" imgH="203024" progId="Equation.3">
                    <p:embed/>
                    <p:pic>
                      <p:nvPicPr>
                        <p:cNvPr id="0" name="Object 4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00" y="1884"/>
                          <a:ext cx="272" cy="33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pSp>
      <p:grpSp>
        <p:nvGrpSpPr>
          <p:cNvPr id="76841" name="Group 41">
            <a:extLst>
              <a:ext uri="{FF2B5EF4-FFF2-40B4-BE49-F238E27FC236}">
                <a16:creationId xmlns:a16="http://schemas.microsoft.com/office/drawing/2014/main" id="{A8978323-4FCB-4F47-BB1E-D66FE326D09A}"/>
              </a:ext>
            </a:extLst>
          </p:cNvPr>
          <p:cNvGrpSpPr>
            <a:grpSpLocks/>
          </p:cNvGrpSpPr>
          <p:nvPr/>
        </p:nvGrpSpPr>
        <p:grpSpPr bwMode="auto">
          <a:xfrm>
            <a:off x="5561013" y="4400550"/>
            <a:ext cx="3125787" cy="1985963"/>
            <a:chOff x="3503" y="2772"/>
            <a:chExt cx="1969" cy="1251"/>
          </a:xfrm>
        </p:grpSpPr>
        <p:grpSp>
          <p:nvGrpSpPr>
            <p:cNvPr id="36879" name="Group 42">
              <a:extLst>
                <a:ext uri="{FF2B5EF4-FFF2-40B4-BE49-F238E27FC236}">
                  <a16:creationId xmlns:a16="http://schemas.microsoft.com/office/drawing/2014/main" id="{171C9100-938C-4D1E-B7F5-7E352F496994}"/>
                </a:ext>
              </a:extLst>
            </p:cNvPr>
            <p:cNvGrpSpPr>
              <a:grpSpLocks/>
            </p:cNvGrpSpPr>
            <p:nvPr/>
          </p:nvGrpSpPr>
          <p:grpSpPr bwMode="auto">
            <a:xfrm>
              <a:off x="3503" y="2772"/>
              <a:ext cx="1030" cy="972"/>
              <a:chOff x="3132" y="2664"/>
              <a:chExt cx="1030" cy="972"/>
            </a:xfrm>
          </p:grpSpPr>
          <p:sp>
            <p:nvSpPr>
              <p:cNvPr id="36888" name="Text Box 43">
                <a:extLst>
                  <a:ext uri="{FF2B5EF4-FFF2-40B4-BE49-F238E27FC236}">
                    <a16:creationId xmlns:a16="http://schemas.microsoft.com/office/drawing/2014/main" id="{9DB620F2-DDB6-4A4C-A325-1F734DCB0F47}"/>
                  </a:ext>
                </a:extLst>
              </p:cNvPr>
              <p:cNvSpPr txBox="1">
                <a:spLocks noChangeArrowheads="1"/>
              </p:cNvSpPr>
              <p:nvPr/>
            </p:nvSpPr>
            <p:spPr bwMode="auto">
              <a:xfrm>
                <a:off x="3792" y="2664"/>
                <a:ext cx="262"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50000"/>
                  </a:spcBef>
                  <a:buFontTx/>
                  <a:buNone/>
                </a:pPr>
                <a:r>
                  <a:rPr lang="en-US" altLang="zh-CN"/>
                  <a:t>+</a:t>
                </a:r>
              </a:p>
            </p:txBody>
          </p:sp>
          <p:sp>
            <p:nvSpPr>
              <p:cNvPr id="36889" name="Text Box 44">
                <a:extLst>
                  <a:ext uri="{FF2B5EF4-FFF2-40B4-BE49-F238E27FC236}">
                    <a16:creationId xmlns:a16="http://schemas.microsoft.com/office/drawing/2014/main" id="{0A21B31A-3ED6-4CBD-B96B-69154BDCAA9D}"/>
                  </a:ext>
                </a:extLst>
              </p:cNvPr>
              <p:cNvSpPr txBox="1">
                <a:spLocks noChangeArrowheads="1"/>
              </p:cNvSpPr>
              <p:nvPr/>
            </p:nvSpPr>
            <p:spPr bwMode="auto">
              <a:xfrm>
                <a:off x="3900" y="3024"/>
                <a:ext cx="262"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50000"/>
                  </a:spcBef>
                  <a:buFontTx/>
                  <a:buNone/>
                </a:pPr>
                <a:r>
                  <a:rPr lang="en-US" altLang="zh-CN"/>
                  <a:t>+</a:t>
                </a:r>
              </a:p>
            </p:txBody>
          </p:sp>
          <p:sp>
            <p:nvSpPr>
              <p:cNvPr id="36890" name="Oval 45">
                <a:extLst>
                  <a:ext uri="{FF2B5EF4-FFF2-40B4-BE49-F238E27FC236}">
                    <a16:creationId xmlns:a16="http://schemas.microsoft.com/office/drawing/2014/main" id="{0358B17D-9D02-42DA-B8E4-81A1EFFD2A29}"/>
                  </a:ext>
                </a:extLst>
              </p:cNvPr>
              <p:cNvSpPr>
                <a:spLocks noChangeArrowheads="1"/>
              </p:cNvSpPr>
              <p:nvPr/>
            </p:nvSpPr>
            <p:spPr bwMode="auto">
              <a:xfrm>
                <a:off x="3156" y="2676"/>
                <a:ext cx="960" cy="960"/>
              </a:xfrm>
              <a:prstGeom prst="ellipse">
                <a:avLst/>
              </a:prstGeom>
              <a:noFill/>
              <a:ln w="2857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endParaRPr lang="zh-CN" altLang="en-US"/>
              </a:p>
            </p:txBody>
          </p:sp>
          <p:sp>
            <p:nvSpPr>
              <p:cNvPr id="36891" name="Text Box 46">
                <a:extLst>
                  <a:ext uri="{FF2B5EF4-FFF2-40B4-BE49-F238E27FC236}">
                    <a16:creationId xmlns:a16="http://schemas.microsoft.com/office/drawing/2014/main" id="{DEC0B494-D9EE-49C1-B2AE-2CFD318BF3F5}"/>
                  </a:ext>
                </a:extLst>
              </p:cNvPr>
              <p:cNvSpPr txBox="1">
                <a:spLocks noChangeArrowheads="1"/>
              </p:cNvSpPr>
              <p:nvPr/>
            </p:nvSpPr>
            <p:spPr bwMode="auto">
              <a:xfrm>
                <a:off x="3888" y="2868"/>
                <a:ext cx="262"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50000"/>
                  </a:spcBef>
                  <a:buFontTx/>
                  <a:buNone/>
                </a:pPr>
                <a:r>
                  <a:rPr lang="en-US" altLang="zh-CN"/>
                  <a:t>+</a:t>
                </a:r>
              </a:p>
            </p:txBody>
          </p:sp>
          <p:sp>
            <p:nvSpPr>
              <p:cNvPr id="36892" name="Text Box 47">
                <a:extLst>
                  <a:ext uri="{FF2B5EF4-FFF2-40B4-BE49-F238E27FC236}">
                    <a16:creationId xmlns:a16="http://schemas.microsoft.com/office/drawing/2014/main" id="{5E644B0B-FA81-43B5-A35D-B1FAC7AEE0CD}"/>
                  </a:ext>
                </a:extLst>
              </p:cNvPr>
              <p:cNvSpPr txBox="1">
                <a:spLocks noChangeArrowheads="1"/>
              </p:cNvSpPr>
              <p:nvPr/>
            </p:nvSpPr>
            <p:spPr bwMode="auto">
              <a:xfrm>
                <a:off x="3816" y="3228"/>
                <a:ext cx="262"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50000"/>
                  </a:spcBef>
                  <a:buFontTx/>
                  <a:buNone/>
                </a:pPr>
                <a:r>
                  <a:rPr lang="en-US" altLang="zh-CN"/>
                  <a:t>+</a:t>
                </a:r>
              </a:p>
            </p:txBody>
          </p:sp>
          <p:sp>
            <p:nvSpPr>
              <p:cNvPr id="36893" name="Text Box 48">
                <a:extLst>
                  <a:ext uri="{FF2B5EF4-FFF2-40B4-BE49-F238E27FC236}">
                    <a16:creationId xmlns:a16="http://schemas.microsoft.com/office/drawing/2014/main" id="{E1817883-7E3C-4E38-B770-FA01E6171610}"/>
                  </a:ext>
                </a:extLst>
              </p:cNvPr>
              <p:cNvSpPr txBox="1">
                <a:spLocks noChangeArrowheads="1"/>
              </p:cNvSpPr>
              <p:nvPr/>
            </p:nvSpPr>
            <p:spPr bwMode="auto">
              <a:xfrm>
                <a:off x="3264" y="2664"/>
                <a:ext cx="262"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50000"/>
                  </a:spcBef>
                  <a:buFontTx/>
                  <a:buNone/>
                </a:pPr>
                <a:r>
                  <a:rPr lang="en-US" altLang="zh-CN"/>
                  <a:t>+</a:t>
                </a:r>
              </a:p>
            </p:txBody>
          </p:sp>
          <p:sp>
            <p:nvSpPr>
              <p:cNvPr id="36894" name="Text Box 49">
                <a:extLst>
                  <a:ext uri="{FF2B5EF4-FFF2-40B4-BE49-F238E27FC236}">
                    <a16:creationId xmlns:a16="http://schemas.microsoft.com/office/drawing/2014/main" id="{8F201194-C5B1-434D-8A1B-9EB313EAA29C}"/>
                  </a:ext>
                </a:extLst>
              </p:cNvPr>
              <p:cNvSpPr txBox="1">
                <a:spLocks noChangeArrowheads="1"/>
              </p:cNvSpPr>
              <p:nvPr/>
            </p:nvSpPr>
            <p:spPr bwMode="auto">
              <a:xfrm>
                <a:off x="3132" y="2940"/>
                <a:ext cx="262"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50000"/>
                  </a:spcBef>
                  <a:buFontTx/>
                  <a:buNone/>
                </a:pPr>
                <a:r>
                  <a:rPr lang="en-US" altLang="zh-CN"/>
                  <a:t>+</a:t>
                </a:r>
              </a:p>
            </p:txBody>
          </p:sp>
          <p:sp>
            <p:nvSpPr>
              <p:cNvPr id="36895" name="Text Box 50">
                <a:extLst>
                  <a:ext uri="{FF2B5EF4-FFF2-40B4-BE49-F238E27FC236}">
                    <a16:creationId xmlns:a16="http://schemas.microsoft.com/office/drawing/2014/main" id="{858B65CA-4106-4A03-B631-7727AD1913B7}"/>
                  </a:ext>
                </a:extLst>
              </p:cNvPr>
              <p:cNvSpPr txBox="1">
                <a:spLocks noChangeArrowheads="1"/>
              </p:cNvSpPr>
              <p:nvPr/>
            </p:nvSpPr>
            <p:spPr bwMode="auto">
              <a:xfrm>
                <a:off x="3276" y="3240"/>
                <a:ext cx="262"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50000"/>
                  </a:spcBef>
                  <a:buFontTx/>
                  <a:buNone/>
                </a:pPr>
                <a:r>
                  <a:rPr lang="en-US" altLang="zh-CN"/>
                  <a:t>+</a:t>
                </a:r>
              </a:p>
            </p:txBody>
          </p:sp>
        </p:grpSp>
        <p:grpSp>
          <p:nvGrpSpPr>
            <p:cNvPr id="36880" name="Group 51">
              <a:extLst>
                <a:ext uri="{FF2B5EF4-FFF2-40B4-BE49-F238E27FC236}">
                  <a16:creationId xmlns:a16="http://schemas.microsoft.com/office/drawing/2014/main" id="{B914AFAD-057E-468B-971B-D388624A10AF}"/>
                </a:ext>
              </a:extLst>
            </p:cNvPr>
            <p:cNvGrpSpPr>
              <a:grpSpLocks/>
            </p:cNvGrpSpPr>
            <p:nvPr/>
          </p:nvGrpSpPr>
          <p:grpSpPr bwMode="auto">
            <a:xfrm>
              <a:off x="5104" y="2947"/>
              <a:ext cx="368" cy="507"/>
              <a:chOff x="4733" y="2839"/>
              <a:chExt cx="368" cy="507"/>
            </a:xfrm>
          </p:grpSpPr>
          <p:sp>
            <p:nvSpPr>
              <p:cNvPr id="36883" name="Oval 52">
                <a:extLst>
                  <a:ext uri="{FF2B5EF4-FFF2-40B4-BE49-F238E27FC236}">
                    <a16:creationId xmlns:a16="http://schemas.microsoft.com/office/drawing/2014/main" id="{691A0C81-2A3F-47FC-8883-0BB86CF06BED}"/>
                  </a:ext>
                </a:extLst>
              </p:cNvPr>
              <p:cNvSpPr>
                <a:spLocks noChangeArrowheads="1"/>
              </p:cNvSpPr>
              <p:nvPr/>
            </p:nvSpPr>
            <p:spPr bwMode="auto">
              <a:xfrm>
                <a:off x="4752" y="2976"/>
                <a:ext cx="288" cy="288"/>
              </a:xfrm>
              <a:prstGeom prst="ellipse">
                <a:avLst/>
              </a:prstGeom>
              <a:noFill/>
              <a:ln w="2857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endParaRPr lang="zh-CN" altLang="en-US"/>
              </a:p>
            </p:txBody>
          </p:sp>
          <p:sp>
            <p:nvSpPr>
              <p:cNvPr id="36884" name="Text Box 53">
                <a:extLst>
                  <a:ext uri="{FF2B5EF4-FFF2-40B4-BE49-F238E27FC236}">
                    <a16:creationId xmlns:a16="http://schemas.microsoft.com/office/drawing/2014/main" id="{FC8C78A5-0624-4F6E-8117-122479A8CB0E}"/>
                  </a:ext>
                </a:extLst>
              </p:cNvPr>
              <p:cNvSpPr txBox="1">
                <a:spLocks noChangeArrowheads="1"/>
              </p:cNvSpPr>
              <p:nvPr/>
            </p:nvSpPr>
            <p:spPr bwMode="auto">
              <a:xfrm>
                <a:off x="4733" y="2839"/>
                <a:ext cx="201"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50000"/>
                  </a:spcBef>
                  <a:buFontTx/>
                  <a:buNone/>
                </a:pPr>
                <a:r>
                  <a:rPr lang="en-US" altLang="zh-CN"/>
                  <a:t>-</a:t>
                </a:r>
              </a:p>
            </p:txBody>
          </p:sp>
          <p:sp>
            <p:nvSpPr>
              <p:cNvPr id="36885" name="Text Box 54">
                <a:extLst>
                  <a:ext uri="{FF2B5EF4-FFF2-40B4-BE49-F238E27FC236}">
                    <a16:creationId xmlns:a16="http://schemas.microsoft.com/office/drawing/2014/main" id="{6D8D541D-BC82-4574-9890-7B37B02B9512}"/>
                  </a:ext>
                </a:extLst>
              </p:cNvPr>
              <p:cNvSpPr txBox="1">
                <a:spLocks noChangeArrowheads="1"/>
              </p:cNvSpPr>
              <p:nvPr/>
            </p:nvSpPr>
            <p:spPr bwMode="auto">
              <a:xfrm>
                <a:off x="4745" y="2971"/>
                <a:ext cx="201"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50000"/>
                  </a:spcBef>
                  <a:buFontTx/>
                  <a:buNone/>
                </a:pPr>
                <a:r>
                  <a:rPr lang="en-US" altLang="zh-CN"/>
                  <a:t>-</a:t>
                </a:r>
              </a:p>
            </p:txBody>
          </p:sp>
          <p:sp>
            <p:nvSpPr>
              <p:cNvPr id="36886" name="Text Box 55">
                <a:extLst>
                  <a:ext uri="{FF2B5EF4-FFF2-40B4-BE49-F238E27FC236}">
                    <a16:creationId xmlns:a16="http://schemas.microsoft.com/office/drawing/2014/main" id="{17B3E722-7C08-4B25-990C-261F2B1EF0EE}"/>
                  </a:ext>
                </a:extLst>
              </p:cNvPr>
              <p:cNvSpPr txBox="1">
                <a:spLocks noChangeArrowheads="1"/>
              </p:cNvSpPr>
              <p:nvPr/>
            </p:nvSpPr>
            <p:spPr bwMode="auto">
              <a:xfrm>
                <a:off x="4857" y="2899"/>
                <a:ext cx="244"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50000"/>
                  </a:spcBef>
                  <a:buFontTx/>
                  <a:buNone/>
                </a:pPr>
                <a:r>
                  <a:rPr lang="en-US" altLang="zh-CN" sz="2800"/>
                  <a:t>+</a:t>
                </a:r>
              </a:p>
            </p:txBody>
          </p:sp>
          <p:sp>
            <p:nvSpPr>
              <p:cNvPr id="36887" name="Text Box 56">
                <a:extLst>
                  <a:ext uri="{FF2B5EF4-FFF2-40B4-BE49-F238E27FC236}">
                    <a16:creationId xmlns:a16="http://schemas.microsoft.com/office/drawing/2014/main" id="{B3131116-2BAD-4C83-8D0D-ED7DD401CBEF}"/>
                  </a:ext>
                </a:extLst>
              </p:cNvPr>
              <p:cNvSpPr txBox="1">
                <a:spLocks noChangeArrowheads="1"/>
              </p:cNvSpPr>
              <p:nvPr/>
            </p:nvSpPr>
            <p:spPr bwMode="auto">
              <a:xfrm>
                <a:off x="4857" y="3019"/>
                <a:ext cx="244"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50000"/>
                  </a:spcBef>
                  <a:buFontTx/>
                  <a:buNone/>
                </a:pPr>
                <a:r>
                  <a:rPr lang="en-US" altLang="zh-CN" sz="2800"/>
                  <a:t>+</a:t>
                </a:r>
              </a:p>
            </p:txBody>
          </p:sp>
        </p:grpSp>
        <p:sp>
          <p:nvSpPr>
            <p:cNvPr id="36881" name="Text Box 57">
              <a:extLst>
                <a:ext uri="{FF2B5EF4-FFF2-40B4-BE49-F238E27FC236}">
                  <a16:creationId xmlns:a16="http://schemas.microsoft.com/office/drawing/2014/main" id="{2BA04492-AAF5-4990-BCC7-D0E961A9E825}"/>
                </a:ext>
              </a:extLst>
            </p:cNvPr>
            <p:cNvSpPr txBox="1">
              <a:spLocks noChangeArrowheads="1"/>
            </p:cNvSpPr>
            <p:nvPr/>
          </p:nvSpPr>
          <p:spPr bwMode="auto">
            <a:xfrm>
              <a:off x="5154" y="3312"/>
              <a:ext cx="265"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50000"/>
                </a:spcBef>
                <a:buFontTx/>
                <a:buNone/>
              </a:pPr>
              <a:r>
                <a:rPr lang="en-US" altLang="zh-CN" sz="2800" i="1"/>
                <a:t>A</a:t>
              </a:r>
            </a:p>
          </p:txBody>
        </p:sp>
        <p:sp>
          <p:nvSpPr>
            <p:cNvPr id="36882" name="Text Box 58">
              <a:extLst>
                <a:ext uri="{FF2B5EF4-FFF2-40B4-BE49-F238E27FC236}">
                  <a16:creationId xmlns:a16="http://schemas.microsoft.com/office/drawing/2014/main" id="{55E55D49-B86B-4FFE-94C2-77932B391656}"/>
                </a:ext>
              </a:extLst>
            </p:cNvPr>
            <p:cNvSpPr txBox="1">
              <a:spLocks noChangeArrowheads="1"/>
            </p:cNvSpPr>
            <p:nvPr/>
          </p:nvSpPr>
          <p:spPr bwMode="auto">
            <a:xfrm>
              <a:off x="3888" y="3696"/>
              <a:ext cx="265"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50000"/>
                </a:spcBef>
                <a:buFontTx/>
                <a:buNone/>
              </a:pPr>
              <a:r>
                <a:rPr lang="en-US" altLang="zh-CN" sz="2800" i="1"/>
                <a:t>B</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6803"/>
                                        </p:tgtEl>
                                        <p:attrNameLst>
                                          <p:attrName>style.visibility</p:attrName>
                                        </p:attrNameLst>
                                      </p:cBhvr>
                                      <p:to>
                                        <p:strVal val="visible"/>
                                      </p:to>
                                    </p:set>
                                    <p:animEffect transition="in" filter="wipe(left)">
                                      <p:cBhvr>
                                        <p:cTn id="7" dur="500"/>
                                        <p:tgtEl>
                                          <p:spTgt spid="7680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76825"/>
                                        </p:tgtEl>
                                        <p:attrNameLst>
                                          <p:attrName>style.visibility</p:attrName>
                                        </p:attrNameLst>
                                      </p:cBhvr>
                                      <p:to>
                                        <p:strVal val="visible"/>
                                      </p:to>
                                    </p:set>
                                    <p:animEffect transition="in" filter="wipe(left)">
                                      <p:cBhvr>
                                        <p:cTn id="12" dur="500"/>
                                        <p:tgtEl>
                                          <p:spTgt spid="76825"/>
                                        </p:tgtEl>
                                      </p:cBhvr>
                                    </p:animEffect>
                                  </p:childTnLst>
                                </p:cTn>
                              </p:par>
                            </p:childTnLst>
                          </p:cTn>
                        </p:par>
                        <p:par>
                          <p:cTn id="13" fill="hold" nodeType="afterGroup">
                            <p:stCondLst>
                              <p:cond delay="500"/>
                            </p:stCondLst>
                            <p:childTnLst>
                              <p:par>
                                <p:cTn id="14" presetID="22" presetClass="entr" presetSubtype="8" fill="hold" grpId="0" nodeType="afterEffect">
                                  <p:stCondLst>
                                    <p:cond delay="0"/>
                                  </p:stCondLst>
                                  <p:childTnLst>
                                    <p:set>
                                      <p:cBhvr>
                                        <p:cTn id="15" dur="1" fill="hold">
                                          <p:stCondLst>
                                            <p:cond delay="0"/>
                                          </p:stCondLst>
                                        </p:cTn>
                                        <p:tgtEl>
                                          <p:spTgt spid="76826"/>
                                        </p:tgtEl>
                                        <p:attrNameLst>
                                          <p:attrName>style.visibility</p:attrName>
                                        </p:attrNameLst>
                                      </p:cBhvr>
                                      <p:to>
                                        <p:strVal val="visible"/>
                                      </p:to>
                                    </p:set>
                                    <p:animEffect transition="in" filter="wipe(left)">
                                      <p:cBhvr>
                                        <p:cTn id="16" dur="500"/>
                                        <p:tgtEl>
                                          <p:spTgt spid="76826"/>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22" presetClass="entr" presetSubtype="8" fill="hold" nodeType="clickEffect">
                                  <p:stCondLst>
                                    <p:cond delay="0"/>
                                  </p:stCondLst>
                                  <p:childTnLst>
                                    <p:set>
                                      <p:cBhvr>
                                        <p:cTn id="20" dur="1" fill="hold">
                                          <p:stCondLst>
                                            <p:cond delay="0"/>
                                          </p:stCondLst>
                                        </p:cTn>
                                        <p:tgtEl>
                                          <p:spTgt spid="76804"/>
                                        </p:tgtEl>
                                        <p:attrNameLst>
                                          <p:attrName>style.visibility</p:attrName>
                                        </p:attrNameLst>
                                      </p:cBhvr>
                                      <p:to>
                                        <p:strVal val="visible"/>
                                      </p:to>
                                    </p:set>
                                    <p:animEffect transition="in" filter="wipe(left)">
                                      <p:cBhvr>
                                        <p:cTn id="21" dur="500"/>
                                        <p:tgtEl>
                                          <p:spTgt spid="76804"/>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22" presetClass="entr" presetSubtype="2" fill="hold" nodeType="clickEffect">
                                  <p:stCondLst>
                                    <p:cond delay="0"/>
                                  </p:stCondLst>
                                  <p:childTnLst>
                                    <p:set>
                                      <p:cBhvr>
                                        <p:cTn id="25" dur="1" fill="hold">
                                          <p:stCondLst>
                                            <p:cond delay="0"/>
                                          </p:stCondLst>
                                        </p:cTn>
                                        <p:tgtEl>
                                          <p:spTgt spid="76819"/>
                                        </p:tgtEl>
                                        <p:attrNameLst>
                                          <p:attrName>style.visibility</p:attrName>
                                        </p:attrNameLst>
                                      </p:cBhvr>
                                      <p:to>
                                        <p:strVal val="visible"/>
                                      </p:to>
                                    </p:set>
                                    <p:animEffect transition="in" filter="wipe(right)">
                                      <p:cBhvr>
                                        <p:cTn id="26" dur="500"/>
                                        <p:tgtEl>
                                          <p:spTgt spid="76819"/>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22" presetClass="entr" presetSubtype="1" fill="hold" nodeType="clickEffect">
                                  <p:stCondLst>
                                    <p:cond delay="0"/>
                                  </p:stCondLst>
                                  <p:childTnLst>
                                    <p:set>
                                      <p:cBhvr>
                                        <p:cTn id="30" dur="1" fill="hold">
                                          <p:stCondLst>
                                            <p:cond delay="0"/>
                                          </p:stCondLst>
                                        </p:cTn>
                                        <p:tgtEl>
                                          <p:spTgt spid="76816"/>
                                        </p:tgtEl>
                                        <p:attrNameLst>
                                          <p:attrName>style.visibility</p:attrName>
                                        </p:attrNameLst>
                                      </p:cBhvr>
                                      <p:to>
                                        <p:strVal val="visible"/>
                                      </p:to>
                                    </p:set>
                                    <p:animEffect transition="in" filter="wipe(up)">
                                      <p:cBhvr>
                                        <p:cTn id="31" dur="500"/>
                                        <p:tgtEl>
                                          <p:spTgt spid="76816"/>
                                        </p:tgtEl>
                                      </p:cBhvr>
                                    </p:animEffect>
                                  </p:childTnLst>
                                </p:cTn>
                              </p:par>
                            </p:childTnLst>
                          </p:cTn>
                        </p:par>
                      </p:childTnLst>
                    </p:cTn>
                  </p:par>
                  <p:par>
                    <p:cTn id="32" fill="hold" nodeType="clickPar">
                      <p:stCondLst>
                        <p:cond delay="indefinite"/>
                      </p:stCondLst>
                      <p:childTnLst>
                        <p:par>
                          <p:cTn id="33" fill="hold" nodeType="withGroup">
                            <p:stCondLst>
                              <p:cond delay="0"/>
                            </p:stCondLst>
                            <p:childTnLst>
                              <p:par>
                                <p:cTn id="34" presetID="22" presetClass="entr" presetSubtype="8" fill="hold" grpId="0" nodeType="clickEffect">
                                  <p:stCondLst>
                                    <p:cond delay="0"/>
                                  </p:stCondLst>
                                  <p:childTnLst>
                                    <p:set>
                                      <p:cBhvr>
                                        <p:cTn id="35" dur="1" fill="hold">
                                          <p:stCondLst>
                                            <p:cond delay="0"/>
                                          </p:stCondLst>
                                        </p:cTn>
                                        <p:tgtEl>
                                          <p:spTgt spid="76827"/>
                                        </p:tgtEl>
                                        <p:attrNameLst>
                                          <p:attrName>style.visibility</p:attrName>
                                        </p:attrNameLst>
                                      </p:cBhvr>
                                      <p:to>
                                        <p:strVal val="visible"/>
                                      </p:to>
                                    </p:set>
                                    <p:animEffect transition="in" filter="wipe(left)">
                                      <p:cBhvr>
                                        <p:cTn id="36" dur="500"/>
                                        <p:tgtEl>
                                          <p:spTgt spid="76827"/>
                                        </p:tgtEl>
                                      </p:cBhvr>
                                    </p:animEffect>
                                  </p:childTnLst>
                                </p:cTn>
                              </p:par>
                            </p:childTnLst>
                          </p:cTn>
                        </p:par>
                      </p:childTnLst>
                    </p:cTn>
                  </p:par>
                  <p:par>
                    <p:cTn id="37" fill="hold" nodeType="clickPar">
                      <p:stCondLst>
                        <p:cond delay="indefinite"/>
                      </p:stCondLst>
                      <p:childTnLst>
                        <p:par>
                          <p:cTn id="38" fill="hold" nodeType="withGroup">
                            <p:stCondLst>
                              <p:cond delay="0"/>
                            </p:stCondLst>
                            <p:childTnLst>
                              <p:par>
                                <p:cTn id="39" presetID="22" presetClass="entr" presetSubtype="8" fill="hold" grpId="0" nodeType="clickEffect">
                                  <p:stCondLst>
                                    <p:cond delay="0"/>
                                  </p:stCondLst>
                                  <p:childTnLst>
                                    <p:set>
                                      <p:cBhvr>
                                        <p:cTn id="40" dur="1" fill="hold">
                                          <p:stCondLst>
                                            <p:cond delay="0"/>
                                          </p:stCondLst>
                                        </p:cTn>
                                        <p:tgtEl>
                                          <p:spTgt spid="76828"/>
                                        </p:tgtEl>
                                        <p:attrNameLst>
                                          <p:attrName>style.visibility</p:attrName>
                                        </p:attrNameLst>
                                      </p:cBhvr>
                                      <p:to>
                                        <p:strVal val="visible"/>
                                      </p:to>
                                    </p:set>
                                    <p:animEffect transition="in" filter="wipe(left)">
                                      <p:cBhvr>
                                        <p:cTn id="41" dur="500"/>
                                        <p:tgtEl>
                                          <p:spTgt spid="76828"/>
                                        </p:tgtEl>
                                      </p:cBhvr>
                                    </p:animEffect>
                                  </p:childTnLst>
                                </p:cTn>
                              </p:par>
                            </p:childTnLst>
                          </p:cTn>
                        </p:par>
                      </p:childTnLst>
                    </p:cTn>
                  </p:par>
                  <p:par>
                    <p:cTn id="42" fill="hold" nodeType="clickPar">
                      <p:stCondLst>
                        <p:cond delay="indefinite"/>
                      </p:stCondLst>
                      <p:childTnLst>
                        <p:par>
                          <p:cTn id="43" fill="hold" nodeType="withGroup">
                            <p:stCondLst>
                              <p:cond delay="0"/>
                            </p:stCondLst>
                            <p:childTnLst>
                              <p:par>
                                <p:cTn id="44" presetID="22" presetClass="entr" presetSubtype="8" fill="hold" grpId="0" nodeType="clickEffect">
                                  <p:stCondLst>
                                    <p:cond delay="0"/>
                                  </p:stCondLst>
                                  <p:childTnLst>
                                    <p:set>
                                      <p:cBhvr>
                                        <p:cTn id="45" dur="1" fill="hold">
                                          <p:stCondLst>
                                            <p:cond delay="0"/>
                                          </p:stCondLst>
                                        </p:cTn>
                                        <p:tgtEl>
                                          <p:spTgt spid="76829"/>
                                        </p:tgtEl>
                                        <p:attrNameLst>
                                          <p:attrName>style.visibility</p:attrName>
                                        </p:attrNameLst>
                                      </p:cBhvr>
                                      <p:to>
                                        <p:strVal val="visible"/>
                                      </p:to>
                                    </p:set>
                                    <p:animEffect transition="in" filter="wipe(left)">
                                      <p:cBhvr>
                                        <p:cTn id="46" dur="500"/>
                                        <p:tgtEl>
                                          <p:spTgt spid="76829"/>
                                        </p:tgtEl>
                                      </p:cBhvr>
                                    </p:animEffect>
                                  </p:childTnLst>
                                </p:cTn>
                              </p:par>
                            </p:childTnLst>
                          </p:cTn>
                        </p:par>
                      </p:childTnLst>
                    </p:cTn>
                  </p:par>
                  <p:par>
                    <p:cTn id="47" fill="hold" nodeType="clickPar">
                      <p:stCondLst>
                        <p:cond delay="indefinite"/>
                      </p:stCondLst>
                      <p:childTnLst>
                        <p:par>
                          <p:cTn id="48" fill="hold" nodeType="withGroup">
                            <p:stCondLst>
                              <p:cond delay="0"/>
                            </p:stCondLst>
                            <p:childTnLst>
                              <p:par>
                                <p:cTn id="49" presetID="22" presetClass="entr" presetSubtype="8" fill="hold" nodeType="clickEffect">
                                  <p:stCondLst>
                                    <p:cond delay="0"/>
                                  </p:stCondLst>
                                  <p:childTnLst>
                                    <p:set>
                                      <p:cBhvr>
                                        <p:cTn id="50" dur="1" fill="hold">
                                          <p:stCondLst>
                                            <p:cond delay="0"/>
                                          </p:stCondLst>
                                        </p:cTn>
                                        <p:tgtEl>
                                          <p:spTgt spid="76838"/>
                                        </p:tgtEl>
                                        <p:attrNameLst>
                                          <p:attrName>style.visibility</p:attrName>
                                        </p:attrNameLst>
                                      </p:cBhvr>
                                      <p:to>
                                        <p:strVal val="visible"/>
                                      </p:to>
                                    </p:set>
                                    <p:animEffect transition="in" filter="wipe(left)">
                                      <p:cBhvr>
                                        <p:cTn id="51" dur="500"/>
                                        <p:tgtEl>
                                          <p:spTgt spid="76838"/>
                                        </p:tgtEl>
                                      </p:cBhvr>
                                    </p:animEffect>
                                  </p:childTnLst>
                                </p:cTn>
                              </p:par>
                            </p:childTnLst>
                          </p:cTn>
                        </p:par>
                      </p:childTnLst>
                    </p:cTn>
                  </p:par>
                  <p:par>
                    <p:cTn id="52" fill="hold" nodeType="clickPar">
                      <p:stCondLst>
                        <p:cond delay="indefinite"/>
                      </p:stCondLst>
                      <p:childTnLst>
                        <p:par>
                          <p:cTn id="53" fill="hold" nodeType="withGroup">
                            <p:stCondLst>
                              <p:cond delay="0"/>
                            </p:stCondLst>
                            <p:childTnLst>
                              <p:par>
                                <p:cTn id="54" presetID="22" presetClass="entr" presetSubtype="4" fill="hold" nodeType="clickEffect">
                                  <p:stCondLst>
                                    <p:cond delay="0"/>
                                  </p:stCondLst>
                                  <p:childTnLst>
                                    <p:set>
                                      <p:cBhvr>
                                        <p:cTn id="55" dur="1" fill="hold">
                                          <p:stCondLst>
                                            <p:cond delay="0"/>
                                          </p:stCondLst>
                                        </p:cTn>
                                        <p:tgtEl>
                                          <p:spTgt spid="76841"/>
                                        </p:tgtEl>
                                        <p:attrNameLst>
                                          <p:attrName>style.visibility</p:attrName>
                                        </p:attrNameLst>
                                      </p:cBhvr>
                                      <p:to>
                                        <p:strVal val="visible"/>
                                      </p:to>
                                    </p:set>
                                    <p:animEffect transition="in" filter="wipe(down)">
                                      <p:cBhvr>
                                        <p:cTn id="56" dur="500"/>
                                        <p:tgtEl>
                                          <p:spTgt spid="76841"/>
                                        </p:tgtEl>
                                      </p:cBhvr>
                                    </p:animEffect>
                                  </p:childTnLst>
                                </p:cTn>
                              </p:par>
                            </p:childTnLst>
                          </p:cTn>
                        </p:par>
                      </p:childTnLst>
                    </p:cTn>
                  </p:par>
                  <p:par>
                    <p:cTn id="57" fill="hold" nodeType="clickPar">
                      <p:stCondLst>
                        <p:cond delay="indefinite"/>
                      </p:stCondLst>
                      <p:childTnLst>
                        <p:par>
                          <p:cTn id="58" fill="hold" nodeType="withGroup">
                            <p:stCondLst>
                              <p:cond delay="0"/>
                            </p:stCondLst>
                            <p:childTnLst>
                              <p:par>
                                <p:cTn id="59" presetID="22" presetClass="entr" presetSubtype="4" fill="hold" nodeType="clickEffect">
                                  <p:stCondLst>
                                    <p:cond delay="0"/>
                                  </p:stCondLst>
                                  <p:childTnLst>
                                    <p:set>
                                      <p:cBhvr>
                                        <p:cTn id="60" dur="1" fill="hold">
                                          <p:stCondLst>
                                            <p:cond delay="0"/>
                                          </p:stCondLst>
                                        </p:cTn>
                                        <p:tgtEl>
                                          <p:spTgt spid="76830"/>
                                        </p:tgtEl>
                                        <p:attrNameLst>
                                          <p:attrName>style.visibility</p:attrName>
                                        </p:attrNameLst>
                                      </p:cBhvr>
                                      <p:to>
                                        <p:strVal val="visible"/>
                                      </p:to>
                                    </p:set>
                                    <p:animEffect transition="in" filter="wipe(down)">
                                      <p:cBhvr>
                                        <p:cTn id="61" dur="500"/>
                                        <p:tgtEl>
                                          <p:spTgt spid="768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803" grpId="0"/>
      <p:bldP spid="76825" grpId="0"/>
      <p:bldP spid="76826" grpId="0"/>
      <p:bldP spid="76827" grpId="0"/>
      <p:bldP spid="76828" grpId="0"/>
      <p:bldP spid="76829"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灯片编号占位符 3">
            <a:extLst>
              <a:ext uri="{FF2B5EF4-FFF2-40B4-BE49-F238E27FC236}">
                <a16:creationId xmlns:a16="http://schemas.microsoft.com/office/drawing/2014/main" id="{7ECD6B22-83AA-4E4D-9926-8F9DA4257FA4}"/>
              </a:ext>
            </a:extLst>
          </p:cNvPr>
          <p:cNvSpPr>
            <a:spLocks noGrp="1"/>
          </p:cNvSpPr>
          <p:nvPr>
            <p:ph type="sldNum" sz="quarter" idx="12"/>
          </p:nvPr>
        </p:nvSpPr>
        <p:spPr>
          <a:noFill/>
        </p:spPr>
        <p:txBody>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spcBef>
                <a:spcPct val="0"/>
              </a:spcBef>
              <a:buFontTx/>
              <a:buNone/>
            </a:pPr>
            <a:fld id="{243C2EB1-F9B6-4640-908F-7099FCCD6503}" type="slidenum">
              <a:rPr lang="en-US" altLang="zh-CN" sz="1400" smtClean="0"/>
              <a:pPr>
                <a:spcBef>
                  <a:spcPct val="0"/>
                </a:spcBef>
                <a:buFontTx/>
                <a:buNone/>
              </a:pPr>
              <a:t>35</a:t>
            </a:fld>
            <a:endParaRPr lang="en-US" altLang="zh-CN" sz="1400"/>
          </a:p>
        </p:txBody>
      </p:sp>
      <p:sp>
        <p:nvSpPr>
          <p:cNvPr id="77826" name="Text Box 2">
            <a:extLst>
              <a:ext uri="{FF2B5EF4-FFF2-40B4-BE49-F238E27FC236}">
                <a16:creationId xmlns:a16="http://schemas.microsoft.com/office/drawing/2014/main" id="{423F2061-DEFB-4265-8E5D-BAA3DCE515CD}"/>
              </a:ext>
            </a:extLst>
          </p:cNvPr>
          <p:cNvSpPr txBox="1">
            <a:spLocks noChangeArrowheads="1"/>
          </p:cNvSpPr>
          <p:nvPr/>
        </p:nvSpPr>
        <p:spPr bwMode="auto">
          <a:xfrm>
            <a:off x="430213" y="438150"/>
            <a:ext cx="4979987"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spcBef>
                <a:spcPct val="50000"/>
              </a:spcBef>
              <a:buFontTx/>
              <a:buNone/>
            </a:pPr>
            <a:r>
              <a:rPr lang="zh-CN" altLang="en-US"/>
              <a:t>（</a:t>
            </a:r>
            <a:r>
              <a:rPr lang="en-US" altLang="zh-CN"/>
              <a:t>2</a:t>
            </a:r>
            <a:r>
              <a:rPr lang="zh-CN" altLang="en-US"/>
              <a:t>） </a:t>
            </a:r>
            <a:r>
              <a:rPr lang="zh-CN" altLang="en-US" i="1">
                <a:sym typeface="Symbol" panose="05050102010706020507" pitchFamily="18" charset="2"/>
              </a:rPr>
              <a:t></a:t>
            </a:r>
            <a:r>
              <a:rPr lang="zh-CN" altLang="en-US"/>
              <a:t> </a:t>
            </a:r>
            <a:r>
              <a:rPr lang="en-US" altLang="zh-CN" baseline="-25000"/>
              <a:t>A </a:t>
            </a:r>
            <a:r>
              <a:rPr lang="en-US" altLang="zh-CN"/>
              <a:t>&lt; 0 </a:t>
            </a:r>
            <a:r>
              <a:rPr lang="zh-CN" altLang="en-US"/>
              <a:t>；</a:t>
            </a:r>
          </a:p>
        </p:txBody>
      </p:sp>
      <p:sp>
        <p:nvSpPr>
          <p:cNvPr id="77827" name="Text Box 3">
            <a:extLst>
              <a:ext uri="{FF2B5EF4-FFF2-40B4-BE49-F238E27FC236}">
                <a16:creationId xmlns:a16="http://schemas.microsoft.com/office/drawing/2014/main" id="{751B61F0-1CDF-40E5-BA5A-B7CDE791E0C8}"/>
              </a:ext>
            </a:extLst>
          </p:cNvPr>
          <p:cNvSpPr txBox="1">
            <a:spLocks noChangeArrowheads="1"/>
          </p:cNvSpPr>
          <p:nvPr/>
        </p:nvSpPr>
        <p:spPr bwMode="auto">
          <a:xfrm>
            <a:off x="776288" y="1200150"/>
            <a:ext cx="1585912"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spcBef>
                <a:spcPct val="50000"/>
              </a:spcBef>
              <a:buFontTx/>
              <a:buNone/>
            </a:pPr>
            <a:r>
              <a:rPr lang="zh-CN" altLang="en-US">
                <a:solidFill>
                  <a:srgbClr val="0000FF"/>
                </a:solidFill>
              </a:rPr>
              <a:t>答：</a:t>
            </a:r>
          </a:p>
        </p:txBody>
      </p:sp>
      <p:sp>
        <p:nvSpPr>
          <p:cNvPr id="77828" name="Text Box 4">
            <a:extLst>
              <a:ext uri="{FF2B5EF4-FFF2-40B4-BE49-F238E27FC236}">
                <a16:creationId xmlns:a16="http://schemas.microsoft.com/office/drawing/2014/main" id="{27E12A4B-9031-47C0-B39D-DEBB0B9B06C1}"/>
              </a:ext>
            </a:extLst>
          </p:cNvPr>
          <p:cNvSpPr txBox="1">
            <a:spLocks noChangeArrowheads="1"/>
          </p:cNvSpPr>
          <p:nvPr/>
        </p:nvSpPr>
        <p:spPr bwMode="auto">
          <a:xfrm>
            <a:off x="1489075" y="1200150"/>
            <a:ext cx="2244725"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spcBef>
                <a:spcPct val="50000"/>
              </a:spcBef>
              <a:buFontTx/>
              <a:buNone/>
            </a:pPr>
            <a:r>
              <a:rPr lang="zh-CN" altLang="en-US"/>
              <a:t>不对。</a:t>
            </a:r>
          </a:p>
        </p:txBody>
      </p:sp>
      <p:grpSp>
        <p:nvGrpSpPr>
          <p:cNvPr id="77829" name="Group 5">
            <a:extLst>
              <a:ext uri="{FF2B5EF4-FFF2-40B4-BE49-F238E27FC236}">
                <a16:creationId xmlns:a16="http://schemas.microsoft.com/office/drawing/2014/main" id="{E59050DF-E0DD-422A-90A2-7AF1E2C071EC}"/>
              </a:ext>
            </a:extLst>
          </p:cNvPr>
          <p:cNvGrpSpPr>
            <a:grpSpLocks/>
          </p:cNvGrpSpPr>
          <p:nvPr/>
        </p:nvGrpSpPr>
        <p:grpSpPr bwMode="auto">
          <a:xfrm>
            <a:off x="1647825" y="5772150"/>
            <a:ext cx="3290888" cy="579438"/>
            <a:chOff x="807" y="1152"/>
            <a:chExt cx="2073" cy="365"/>
          </a:xfrm>
        </p:grpSpPr>
        <p:sp>
          <p:nvSpPr>
            <p:cNvPr id="37930" name="Text Box 6">
              <a:extLst>
                <a:ext uri="{FF2B5EF4-FFF2-40B4-BE49-F238E27FC236}">
                  <a16:creationId xmlns:a16="http://schemas.microsoft.com/office/drawing/2014/main" id="{0B4CFF6E-F881-4874-B354-8E8CC6ADE0DB}"/>
                </a:ext>
              </a:extLst>
            </p:cNvPr>
            <p:cNvSpPr txBox="1">
              <a:spLocks noChangeArrowheads="1"/>
            </p:cNvSpPr>
            <p:nvPr/>
          </p:nvSpPr>
          <p:spPr bwMode="auto">
            <a:xfrm>
              <a:off x="807" y="1152"/>
              <a:ext cx="2073"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50000"/>
                </a:spcBef>
                <a:buFontTx/>
                <a:buNone/>
              </a:pPr>
              <a:r>
                <a:rPr lang="zh-CN" altLang="en-US"/>
                <a:t>从    线可看出，</a:t>
              </a:r>
            </a:p>
          </p:txBody>
        </p:sp>
        <p:graphicFrame>
          <p:nvGraphicFramePr>
            <p:cNvPr id="37931" name="Object 7">
              <a:extLst>
                <a:ext uri="{FF2B5EF4-FFF2-40B4-BE49-F238E27FC236}">
                  <a16:creationId xmlns:a16="http://schemas.microsoft.com/office/drawing/2014/main" id="{CBCDEF76-9833-487D-ABF6-92FD0A78DF77}"/>
                </a:ext>
              </a:extLst>
            </p:cNvPr>
            <p:cNvGraphicFramePr>
              <a:graphicFrameLocks noChangeAspect="1"/>
            </p:cNvGraphicFramePr>
            <p:nvPr/>
          </p:nvGraphicFramePr>
          <p:xfrm>
            <a:off x="1191" y="1155"/>
            <a:ext cx="272" cy="336"/>
          </p:xfrm>
          <a:graphic>
            <a:graphicData uri="http://schemas.openxmlformats.org/presentationml/2006/ole">
              <mc:AlternateContent xmlns:mc="http://schemas.openxmlformats.org/markup-compatibility/2006">
                <mc:Choice xmlns:v="urn:schemas-microsoft-com:vml" Requires="v">
                  <p:oleObj spid="_x0000_s37933" name="公式" r:id="rId3" imgW="164957" imgH="203024" progId="Equation.3">
                    <p:embed/>
                  </p:oleObj>
                </mc:Choice>
                <mc:Fallback>
                  <p:oleObj name="公式" r:id="rId3" imgW="164957" imgH="203024" progId="Equation.3">
                    <p:embed/>
                    <p:pic>
                      <p:nvPicPr>
                        <p:cNvPr id="0" name="Object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91" y="1155"/>
                          <a:ext cx="272" cy="33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pSp>
      <p:grpSp>
        <p:nvGrpSpPr>
          <p:cNvPr id="77832" name="Group 8">
            <a:extLst>
              <a:ext uri="{FF2B5EF4-FFF2-40B4-BE49-F238E27FC236}">
                <a16:creationId xmlns:a16="http://schemas.microsoft.com/office/drawing/2014/main" id="{6EEB334A-9DA3-45D6-B53C-619BE7C978A4}"/>
              </a:ext>
            </a:extLst>
          </p:cNvPr>
          <p:cNvGrpSpPr>
            <a:grpSpLocks/>
          </p:cNvGrpSpPr>
          <p:nvPr/>
        </p:nvGrpSpPr>
        <p:grpSpPr bwMode="auto">
          <a:xfrm>
            <a:off x="6543675" y="2228850"/>
            <a:ext cx="857250" cy="685800"/>
            <a:chOff x="5040" y="2916"/>
            <a:chExt cx="540" cy="432"/>
          </a:xfrm>
        </p:grpSpPr>
        <p:sp>
          <p:nvSpPr>
            <p:cNvPr id="37928" name="Freeform 9">
              <a:extLst>
                <a:ext uri="{FF2B5EF4-FFF2-40B4-BE49-F238E27FC236}">
                  <a16:creationId xmlns:a16="http://schemas.microsoft.com/office/drawing/2014/main" id="{21A397CE-75B9-4444-BAA7-135CDC3514B9}"/>
                </a:ext>
              </a:extLst>
            </p:cNvPr>
            <p:cNvSpPr>
              <a:spLocks/>
            </p:cNvSpPr>
            <p:nvPr/>
          </p:nvSpPr>
          <p:spPr bwMode="auto">
            <a:xfrm>
              <a:off x="5040" y="2916"/>
              <a:ext cx="528" cy="144"/>
            </a:xfrm>
            <a:custGeom>
              <a:avLst/>
              <a:gdLst>
                <a:gd name="T0" fmla="*/ 0 w 528"/>
                <a:gd name="T1" fmla="*/ 144 h 144"/>
                <a:gd name="T2" fmla="*/ 144 w 528"/>
                <a:gd name="T3" fmla="*/ 96 h 144"/>
                <a:gd name="T4" fmla="*/ 288 w 528"/>
                <a:gd name="T5" fmla="*/ 48 h 144"/>
                <a:gd name="T6" fmla="*/ 528 w 528"/>
                <a:gd name="T7" fmla="*/ 0 h 144"/>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28" h="144">
                  <a:moveTo>
                    <a:pt x="0" y="144"/>
                  </a:moveTo>
                  <a:cubicBezTo>
                    <a:pt x="48" y="128"/>
                    <a:pt x="96" y="112"/>
                    <a:pt x="144" y="96"/>
                  </a:cubicBezTo>
                  <a:cubicBezTo>
                    <a:pt x="192" y="80"/>
                    <a:pt x="224" y="64"/>
                    <a:pt x="288" y="48"/>
                  </a:cubicBezTo>
                  <a:cubicBezTo>
                    <a:pt x="352" y="32"/>
                    <a:pt x="440" y="16"/>
                    <a:pt x="528" y="0"/>
                  </a:cubicBezTo>
                </a:path>
              </a:pathLst>
            </a:custGeom>
            <a:noFill/>
            <a:ln w="19050" cap="flat" cmpd="sng">
              <a:solidFill>
                <a:srgbClr val="0000FF"/>
              </a:solidFill>
              <a:prstDash val="solid"/>
              <a:round/>
              <a:headEnd/>
              <a:tailEnd type="triangle" w="sm" len="lg"/>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37929" name="Freeform 10">
              <a:extLst>
                <a:ext uri="{FF2B5EF4-FFF2-40B4-BE49-F238E27FC236}">
                  <a16:creationId xmlns:a16="http://schemas.microsoft.com/office/drawing/2014/main" id="{2C951E1F-88AD-45D9-A86F-F6C985278DC5}"/>
                </a:ext>
              </a:extLst>
            </p:cNvPr>
            <p:cNvSpPr>
              <a:spLocks/>
            </p:cNvSpPr>
            <p:nvPr/>
          </p:nvSpPr>
          <p:spPr bwMode="auto">
            <a:xfrm flipV="1">
              <a:off x="5052" y="3204"/>
              <a:ext cx="528" cy="144"/>
            </a:xfrm>
            <a:custGeom>
              <a:avLst/>
              <a:gdLst>
                <a:gd name="T0" fmla="*/ 0 w 528"/>
                <a:gd name="T1" fmla="*/ 144 h 144"/>
                <a:gd name="T2" fmla="*/ 144 w 528"/>
                <a:gd name="T3" fmla="*/ 96 h 144"/>
                <a:gd name="T4" fmla="*/ 288 w 528"/>
                <a:gd name="T5" fmla="*/ 48 h 144"/>
                <a:gd name="T6" fmla="*/ 528 w 528"/>
                <a:gd name="T7" fmla="*/ 0 h 144"/>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28" h="144">
                  <a:moveTo>
                    <a:pt x="0" y="144"/>
                  </a:moveTo>
                  <a:cubicBezTo>
                    <a:pt x="48" y="128"/>
                    <a:pt x="96" y="112"/>
                    <a:pt x="144" y="96"/>
                  </a:cubicBezTo>
                  <a:cubicBezTo>
                    <a:pt x="192" y="80"/>
                    <a:pt x="224" y="64"/>
                    <a:pt x="288" y="48"/>
                  </a:cubicBezTo>
                  <a:cubicBezTo>
                    <a:pt x="352" y="32"/>
                    <a:pt x="440" y="16"/>
                    <a:pt x="528" y="0"/>
                  </a:cubicBezTo>
                </a:path>
              </a:pathLst>
            </a:custGeom>
            <a:noFill/>
            <a:ln w="19050" cap="flat" cmpd="sng">
              <a:solidFill>
                <a:srgbClr val="0000FF"/>
              </a:solidFill>
              <a:prstDash val="solid"/>
              <a:round/>
              <a:headEnd/>
              <a:tailEnd type="triangle" w="sm" len="lg"/>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grpSp>
      <p:grpSp>
        <p:nvGrpSpPr>
          <p:cNvPr id="77835" name="Group 11">
            <a:extLst>
              <a:ext uri="{FF2B5EF4-FFF2-40B4-BE49-F238E27FC236}">
                <a16:creationId xmlns:a16="http://schemas.microsoft.com/office/drawing/2014/main" id="{0F8851F3-460D-47B9-B085-FC149CCAAA71}"/>
              </a:ext>
            </a:extLst>
          </p:cNvPr>
          <p:cNvGrpSpPr>
            <a:grpSpLocks/>
          </p:cNvGrpSpPr>
          <p:nvPr/>
        </p:nvGrpSpPr>
        <p:grpSpPr bwMode="auto">
          <a:xfrm>
            <a:off x="3038475" y="1428750"/>
            <a:ext cx="3602038" cy="2416175"/>
            <a:chOff x="1188" y="1946"/>
            <a:chExt cx="2269" cy="1522"/>
          </a:xfrm>
        </p:grpSpPr>
        <p:grpSp>
          <p:nvGrpSpPr>
            <p:cNvPr id="37902" name="Group 12">
              <a:extLst>
                <a:ext uri="{FF2B5EF4-FFF2-40B4-BE49-F238E27FC236}">
                  <a16:creationId xmlns:a16="http://schemas.microsoft.com/office/drawing/2014/main" id="{CA8FBB62-DCF7-498D-94C4-A3829FEC4A81}"/>
                </a:ext>
              </a:extLst>
            </p:cNvPr>
            <p:cNvGrpSpPr>
              <a:grpSpLocks/>
            </p:cNvGrpSpPr>
            <p:nvPr/>
          </p:nvGrpSpPr>
          <p:grpSpPr bwMode="auto">
            <a:xfrm>
              <a:off x="1188" y="1946"/>
              <a:ext cx="2269" cy="1476"/>
              <a:chOff x="1188" y="708"/>
              <a:chExt cx="2269" cy="1476"/>
            </a:xfrm>
          </p:grpSpPr>
          <p:grpSp>
            <p:nvGrpSpPr>
              <p:cNvPr id="37905" name="Group 13">
                <a:extLst>
                  <a:ext uri="{FF2B5EF4-FFF2-40B4-BE49-F238E27FC236}">
                    <a16:creationId xmlns:a16="http://schemas.microsoft.com/office/drawing/2014/main" id="{2EA1A523-69EF-4B1A-852C-335BDC8B5B2B}"/>
                  </a:ext>
                </a:extLst>
              </p:cNvPr>
              <p:cNvGrpSpPr>
                <a:grpSpLocks/>
              </p:cNvGrpSpPr>
              <p:nvPr/>
            </p:nvGrpSpPr>
            <p:grpSpPr bwMode="auto">
              <a:xfrm>
                <a:off x="1488" y="960"/>
                <a:ext cx="1030" cy="972"/>
                <a:chOff x="3132" y="2664"/>
                <a:chExt cx="1030" cy="972"/>
              </a:xfrm>
            </p:grpSpPr>
            <p:sp>
              <p:nvSpPr>
                <p:cNvPr id="37920" name="Text Box 14">
                  <a:extLst>
                    <a:ext uri="{FF2B5EF4-FFF2-40B4-BE49-F238E27FC236}">
                      <a16:creationId xmlns:a16="http://schemas.microsoft.com/office/drawing/2014/main" id="{D1EBA469-3422-4189-82B1-8F5248B8719B}"/>
                    </a:ext>
                  </a:extLst>
                </p:cNvPr>
                <p:cNvSpPr txBox="1">
                  <a:spLocks noChangeArrowheads="1"/>
                </p:cNvSpPr>
                <p:nvPr/>
              </p:nvSpPr>
              <p:spPr bwMode="auto">
                <a:xfrm>
                  <a:off x="3792" y="2664"/>
                  <a:ext cx="262"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50000"/>
                    </a:spcBef>
                    <a:buFontTx/>
                    <a:buNone/>
                  </a:pPr>
                  <a:r>
                    <a:rPr lang="en-US" altLang="zh-CN"/>
                    <a:t>+</a:t>
                  </a:r>
                </a:p>
              </p:txBody>
            </p:sp>
            <p:sp>
              <p:nvSpPr>
                <p:cNvPr id="37921" name="Text Box 15">
                  <a:extLst>
                    <a:ext uri="{FF2B5EF4-FFF2-40B4-BE49-F238E27FC236}">
                      <a16:creationId xmlns:a16="http://schemas.microsoft.com/office/drawing/2014/main" id="{C522E54E-FB83-44E2-A439-D4772C65DC0A}"/>
                    </a:ext>
                  </a:extLst>
                </p:cNvPr>
                <p:cNvSpPr txBox="1">
                  <a:spLocks noChangeArrowheads="1"/>
                </p:cNvSpPr>
                <p:nvPr/>
              </p:nvSpPr>
              <p:spPr bwMode="auto">
                <a:xfrm>
                  <a:off x="3900" y="3024"/>
                  <a:ext cx="262"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50000"/>
                    </a:spcBef>
                    <a:buFontTx/>
                    <a:buNone/>
                  </a:pPr>
                  <a:r>
                    <a:rPr lang="en-US" altLang="zh-CN"/>
                    <a:t>+</a:t>
                  </a:r>
                </a:p>
              </p:txBody>
            </p:sp>
            <p:sp>
              <p:nvSpPr>
                <p:cNvPr id="37922" name="Oval 16">
                  <a:extLst>
                    <a:ext uri="{FF2B5EF4-FFF2-40B4-BE49-F238E27FC236}">
                      <a16:creationId xmlns:a16="http://schemas.microsoft.com/office/drawing/2014/main" id="{327A19A6-BCD4-4A38-A5EC-C1B196D78C2B}"/>
                    </a:ext>
                  </a:extLst>
                </p:cNvPr>
                <p:cNvSpPr>
                  <a:spLocks noChangeArrowheads="1"/>
                </p:cNvSpPr>
                <p:nvPr/>
              </p:nvSpPr>
              <p:spPr bwMode="auto">
                <a:xfrm>
                  <a:off x="3156" y="2676"/>
                  <a:ext cx="960" cy="960"/>
                </a:xfrm>
                <a:prstGeom prst="ellipse">
                  <a:avLst/>
                </a:prstGeom>
                <a:noFill/>
                <a:ln w="2857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endParaRPr lang="zh-CN" altLang="en-US"/>
                </a:p>
              </p:txBody>
            </p:sp>
            <p:sp>
              <p:nvSpPr>
                <p:cNvPr id="37923" name="Text Box 17">
                  <a:extLst>
                    <a:ext uri="{FF2B5EF4-FFF2-40B4-BE49-F238E27FC236}">
                      <a16:creationId xmlns:a16="http://schemas.microsoft.com/office/drawing/2014/main" id="{E4B1C832-6E6A-4CCF-AE2D-A7BD2F6C26CA}"/>
                    </a:ext>
                  </a:extLst>
                </p:cNvPr>
                <p:cNvSpPr txBox="1">
                  <a:spLocks noChangeArrowheads="1"/>
                </p:cNvSpPr>
                <p:nvPr/>
              </p:nvSpPr>
              <p:spPr bwMode="auto">
                <a:xfrm>
                  <a:off x="3888" y="2868"/>
                  <a:ext cx="262"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50000"/>
                    </a:spcBef>
                    <a:buFontTx/>
                    <a:buNone/>
                  </a:pPr>
                  <a:r>
                    <a:rPr lang="en-US" altLang="zh-CN"/>
                    <a:t>+</a:t>
                  </a:r>
                </a:p>
              </p:txBody>
            </p:sp>
            <p:sp>
              <p:nvSpPr>
                <p:cNvPr id="37924" name="Text Box 18">
                  <a:extLst>
                    <a:ext uri="{FF2B5EF4-FFF2-40B4-BE49-F238E27FC236}">
                      <a16:creationId xmlns:a16="http://schemas.microsoft.com/office/drawing/2014/main" id="{86B22382-7B3F-4358-BFF8-90685C19662A}"/>
                    </a:ext>
                  </a:extLst>
                </p:cNvPr>
                <p:cNvSpPr txBox="1">
                  <a:spLocks noChangeArrowheads="1"/>
                </p:cNvSpPr>
                <p:nvPr/>
              </p:nvSpPr>
              <p:spPr bwMode="auto">
                <a:xfrm>
                  <a:off x="3816" y="3228"/>
                  <a:ext cx="262"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50000"/>
                    </a:spcBef>
                    <a:buFontTx/>
                    <a:buNone/>
                  </a:pPr>
                  <a:r>
                    <a:rPr lang="en-US" altLang="zh-CN"/>
                    <a:t>+</a:t>
                  </a:r>
                </a:p>
              </p:txBody>
            </p:sp>
            <p:sp>
              <p:nvSpPr>
                <p:cNvPr id="37925" name="Text Box 19">
                  <a:extLst>
                    <a:ext uri="{FF2B5EF4-FFF2-40B4-BE49-F238E27FC236}">
                      <a16:creationId xmlns:a16="http://schemas.microsoft.com/office/drawing/2014/main" id="{3233AA2C-6636-46C9-A043-7ED55069C3B4}"/>
                    </a:ext>
                  </a:extLst>
                </p:cNvPr>
                <p:cNvSpPr txBox="1">
                  <a:spLocks noChangeArrowheads="1"/>
                </p:cNvSpPr>
                <p:nvPr/>
              </p:nvSpPr>
              <p:spPr bwMode="auto">
                <a:xfrm>
                  <a:off x="3264" y="2664"/>
                  <a:ext cx="262"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50000"/>
                    </a:spcBef>
                    <a:buFontTx/>
                    <a:buNone/>
                  </a:pPr>
                  <a:r>
                    <a:rPr lang="en-US" altLang="zh-CN"/>
                    <a:t>+</a:t>
                  </a:r>
                </a:p>
              </p:txBody>
            </p:sp>
            <p:sp>
              <p:nvSpPr>
                <p:cNvPr id="37926" name="Text Box 20">
                  <a:extLst>
                    <a:ext uri="{FF2B5EF4-FFF2-40B4-BE49-F238E27FC236}">
                      <a16:creationId xmlns:a16="http://schemas.microsoft.com/office/drawing/2014/main" id="{28FE3DD9-CE34-44F3-ACD5-FEA3A1D24FF3}"/>
                    </a:ext>
                  </a:extLst>
                </p:cNvPr>
                <p:cNvSpPr txBox="1">
                  <a:spLocks noChangeArrowheads="1"/>
                </p:cNvSpPr>
                <p:nvPr/>
              </p:nvSpPr>
              <p:spPr bwMode="auto">
                <a:xfrm>
                  <a:off x="3132" y="2940"/>
                  <a:ext cx="262"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50000"/>
                    </a:spcBef>
                    <a:buFontTx/>
                    <a:buNone/>
                  </a:pPr>
                  <a:r>
                    <a:rPr lang="en-US" altLang="zh-CN"/>
                    <a:t>+</a:t>
                  </a:r>
                </a:p>
              </p:txBody>
            </p:sp>
            <p:sp>
              <p:nvSpPr>
                <p:cNvPr id="37927" name="Text Box 21">
                  <a:extLst>
                    <a:ext uri="{FF2B5EF4-FFF2-40B4-BE49-F238E27FC236}">
                      <a16:creationId xmlns:a16="http://schemas.microsoft.com/office/drawing/2014/main" id="{28003A7C-A306-4F3C-A673-BB2F21195F66}"/>
                    </a:ext>
                  </a:extLst>
                </p:cNvPr>
                <p:cNvSpPr txBox="1">
                  <a:spLocks noChangeArrowheads="1"/>
                </p:cNvSpPr>
                <p:nvPr/>
              </p:nvSpPr>
              <p:spPr bwMode="auto">
                <a:xfrm>
                  <a:off x="3276" y="3240"/>
                  <a:ext cx="262"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50000"/>
                    </a:spcBef>
                    <a:buFontTx/>
                    <a:buNone/>
                  </a:pPr>
                  <a:r>
                    <a:rPr lang="en-US" altLang="zh-CN"/>
                    <a:t>+</a:t>
                  </a:r>
                </a:p>
              </p:txBody>
            </p:sp>
          </p:grpSp>
          <p:grpSp>
            <p:nvGrpSpPr>
              <p:cNvPr id="37906" name="Group 22">
                <a:extLst>
                  <a:ext uri="{FF2B5EF4-FFF2-40B4-BE49-F238E27FC236}">
                    <a16:creationId xmlns:a16="http://schemas.microsoft.com/office/drawing/2014/main" id="{9D641A86-86B5-46CA-BA1E-42349C82CDD7}"/>
                  </a:ext>
                </a:extLst>
              </p:cNvPr>
              <p:cNvGrpSpPr>
                <a:grpSpLocks/>
              </p:cNvGrpSpPr>
              <p:nvPr/>
            </p:nvGrpSpPr>
            <p:grpSpPr bwMode="auto">
              <a:xfrm>
                <a:off x="1188" y="708"/>
                <a:ext cx="1956" cy="1476"/>
                <a:chOff x="2832" y="2412"/>
                <a:chExt cx="1956" cy="1476"/>
              </a:xfrm>
            </p:grpSpPr>
            <p:sp>
              <p:nvSpPr>
                <p:cNvPr id="37913" name="Line 23">
                  <a:extLst>
                    <a:ext uri="{FF2B5EF4-FFF2-40B4-BE49-F238E27FC236}">
                      <a16:creationId xmlns:a16="http://schemas.microsoft.com/office/drawing/2014/main" id="{33D6A83C-0606-4624-AE77-11CC3B1D3537}"/>
                    </a:ext>
                  </a:extLst>
                </p:cNvPr>
                <p:cNvSpPr>
                  <a:spLocks noChangeShapeType="1"/>
                </p:cNvSpPr>
                <p:nvPr/>
              </p:nvSpPr>
              <p:spPr bwMode="auto">
                <a:xfrm flipH="1">
                  <a:off x="2832" y="3120"/>
                  <a:ext cx="336" cy="0"/>
                </a:xfrm>
                <a:prstGeom prst="line">
                  <a:avLst/>
                </a:prstGeom>
                <a:noFill/>
                <a:ln w="19050">
                  <a:solidFill>
                    <a:srgbClr val="0000FF"/>
                  </a:solidFill>
                  <a:round/>
                  <a:headEnd/>
                  <a:tailEnd type="triangle" w="sm"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37914" name="Freeform 24">
                  <a:extLst>
                    <a:ext uri="{FF2B5EF4-FFF2-40B4-BE49-F238E27FC236}">
                      <a16:creationId xmlns:a16="http://schemas.microsoft.com/office/drawing/2014/main" id="{37F2A98E-4F36-4688-9F30-866452309D8E}"/>
                    </a:ext>
                  </a:extLst>
                </p:cNvPr>
                <p:cNvSpPr>
                  <a:spLocks/>
                </p:cNvSpPr>
                <p:nvPr/>
              </p:nvSpPr>
              <p:spPr bwMode="auto">
                <a:xfrm>
                  <a:off x="3024" y="3504"/>
                  <a:ext cx="240" cy="384"/>
                </a:xfrm>
                <a:custGeom>
                  <a:avLst/>
                  <a:gdLst>
                    <a:gd name="T0" fmla="*/ 240 w 240"/>
                    <a:gd name="T1" fmla="*/ 0 h 384"/>
                    <a:gd name="T2" fmla="*/ 96 w 240"/>
                    <a:gd name="T3" fmla="*/ 144 h 384"/>
                    <a:gd name="T4" fmla="*/ 0 w 240"/>
                    <a:gd name="T5" fmla="*/ 384 h 384"/>
                    <a:gd name="T6" fmla="*/ 0 60000 65536"/>
                    <a:gd name="T7" fmla="*/ 0 60000 65536"/>
                    <a:gd name="T8" fmla="*/ 0 60000 65536"/>
                  </a:gdLst>
                  <a:ahLst/>
                  <a:cxnLst>
                    <a:cxn ang="T6">
                      <a:pos x="T0" y="T1"/>
                    </a:cxn>
                    <a:cxn ang="T7">
                      <a:pos x="T2" y="T3"/>
                    </a:cxn>
                    <a:cxn ang="T8">
                      <a:pos x="T4" y="T5"/>
                    </a:cxn>
                  </a:cxnLst>
                  <a:rect l="0" t="0" r="r" b="b"/>
                  <a:pathLst>
                    <a:path w="240" h="384">
                      <a:moveTo>
                        <a:pt x="240" y="0"/>
                      </a:moveTo>
                      <a:cubicBezTo>
                        <a:pt x="188" y="40"/>
                        <a:pt x="136" y="80"/>
                        <a:pt x="96" y="144"/>
                      </a:cubicBezTo>
                      <a:cubicBezTo>
                        <a:pt x="56" y="208"/>
                        <a:pt x="28" y="296"/>
                        <a:pt x="0" y="384"/>
                      </a:cubicBezTo>
                    </a:path>
                  </a:pathLst>
                </a:custGeom>
                <a:noFill/>
                <a:ln w="19050" cap="flat" cmpd="sng">
                  <a:solidFill>
                    <a:srgbClr val="0000FF"/>
                  </a:solidFill>
                  <a:prstDash val="solid"/>
                  <a:round/>
                  <a:headEnd/>
                  <a:tailEnd type="triangle" w="sm" len="lg"/>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37915" name="Freeform 25">
                  <a:extLst>
                    <a:ext uri="{FF2B5EF4-FFF2-40B4-BE49-F238E27FC236}">
                      <a16:creationId xmlns:a16="http://schemas.microsoft.com/office/drawing/2014/main" id="{6B43E25D-DA1D-4C92-B5D0-1EC9C82B1F4B}"/>
                    </a:ext>
                  </a:extLst>
                </p:cNvPr>
                <p:cNvSpPr>
                  <a:spLocks/>
                </p:cNvSpPr>
                <p:nvPr/>
              </p:nvSpPr>
              <p:spPr bwMode="auto">
                <a:xfrm flipV="1">
                  <a:off x="3024" y="2412"/>
                  <a:ext cx="240" cy="384"/>
                </a:xfrm>
                <a:custGeom>
                  <a:avLst/>
                  <a:gdLst>
                    <a:gd name="T0" fmla="*/ 240 w 240"/>
                    <a:gd name="T1" fmla="*/ 0 h 384"/>
                    <a:gd name="T2" fmla="*/ 96 w 240"/>
                    <a:gd name="T3" fmla="*/ 144 h 384"/>
                    <a:gd name="T4" fmla="*/ 0 w 240"/>
                    <a:gd name="T5" fmla="*/ 384 h 384"/>
                    <a:gd name="T6" fmla="*/ 0 60000 65536"/>
                    <a:gd name="T7" fmla="*/ 0 60000 65536"/>
                    <a:gd name="T8" fmla="*/ 0 60000 65536"/>
                  </a:gdLst>
                  <a:ahLst/>
                  <a:cxnLst>
                    <a:cxn ang="T6">
                      <a:pos x="T0" y="T1"/>
                    </a:cxn>
                    <a:cxn ang="T7">
                      <a:pos x="T2" y="T3"/>
                    </a:cxn>
                    <a:cxn ang="T8">
                      <a:pos x="T4" y="T5"/>
                    </a:cxn>
                  </a:cxnLst>
                  <a:rect l="0" t="0" r="r" b="b"/>
                  <a:pathLst>
                    <a:path w="240" h="384">
                      <a:moveTo>
                        <a:pt x="240" y="0"/>
                      </a:moveTo>
                      <a:cubicBezTo>
                        <a:pt x="188" y="40"/>
                        <a:pt x="136" y="80"/>
                        <a:pt x="96" y="144"/>
                      </a:cubicBezTo>
                      <a:cubicBezTo>
                        <a:pt x="56" y="208"/>
                        <a:pt x="28" y="296"/>
                        <a:pt x="0" y="384"/>
                      </a:cubicBezTo>
                    </a:path>
                  </a:pathLst>
                </a:custGeom>
                <a:noFill/>
                <a:ln w="19050" cap="flat" cmpd="sng">
                  <a:solidFill>
                    <a:srgbClr val="0000FF"/>
                  </a:solidFill>
                  <a:prstDash val="solid"/>
                  <a:round/>
                  <a:headEnd/>
                  <a:tailEnd type="triangle" w="sm" len="lg"/>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37916" name="Freeform 26">
                  <a:extLst>
                    <a:ext uri="{FF2B5EF4-FFF2-40B4-BE49-F238E27FC236}">
                      <a16:creationId xmlns:a16="http://schemas.microsoft.com/office/drawing/2014/main" id="{7E377779-749D-4473-8883-6BE36763A499}"/>
                    </a:ext>
                  </a:extLst>
                </p:cNvPr>
                <p:cNvSpPr>
                  <a:spLocks/>
                </p:cNvSpPr>
                <p:nvPr/>
              </p:nvSpPr>
              <p:spPr bwMode="auto">
                <a:xfrm>
                  <a:off x="3936" y="2448"/>
                  <a:ext cx="672" cy="336"/>
                </a:xfrm>
                <a:custGeom>
                  <a:avLst/>
                  <a:gdLst>
                    <a:gd name="T0" fmla="*/ 0 w 672"/>
                    <a:gd name="T1" fmla="*/ 336 h 336"/>
                    <a:gd name="T2" fmla="*/ 144 w 672"/>
                    <a:gd name="T3" fmla="*/ 192 h 336"/>
                    <a:gd name="T4" fmla="*/ 336 w 672"/>
                    <a:gd name="T5" fmla="*/ 48 h 336"/>
                    <a:gd name="T6" fmla="*/ 672 w 672"/>
                    <a:gd name="T7" fmla="*/ 0 h 336"/>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672" h="336">
                      <a:moveTo>
                        <a:pt x="0" y="336"/>
                      </a:moveTo>
                      <a:cubicBezTo>
                        <a:pt x="44" y="288"/>
                        <a:pt x="88" y="240"/>
                        <a:pt x="144" y="192"/>
                      </a:cubicBezTo>
                      <a:cubicBezTo>
                        <a:pt x="200" y="144"/>
                        <a:pt x="248" y="80"/>
                        <a:pt x="336" y="48"/>
                      </a:cubicBezTo>
                      <a:cubicBezTo>
                        <a:pt x="424" y="16"/>
                        <a:pt x="548" y="8"/>
                        <a:pt x="672" y="0"/>
                      </a:cubicBezTo>
                    </a:path>
                  </a:pathLst>
                </a:custGeom>
                <a:noFill/>
                <a:ln w="19050" cap="flat" cmpd="sng">
                  <a:solidFill>
                    <a:srgbClr val="0000FF"/>
                  </a:solidFill>
                  <a:prstDash val="solid"/>
                  <a:round/>
                  <a:headEnd/>
                  <a:tailEnd type="triangle" w="sm" len="lg"/>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37917" name="Freeform 27">
                  <a:extLst>
                    <a:ext uri="{FF2B5EF4-FFF2-40B4-BE49-F238E27FC236}">
                      <a16:creationId xmlns:a16="http://schemas.microsoft.com/office/drawing/2014/main" id="{553B9565-D8CF-4292-B392-E8F276769DDB}"/>
                    </a:ext>
                  </a:extLst>
                </p:cNvPr>
                <p:cNvSpPr>
                  <a:spLocks/>
                </p:cNvSpPr>
                <p:nvPr/>
              </p:nvSpPr>
              <p:spPr bwMode="auto">
                <a:xfrm flipV="1">
                  <a:off x="3984" y="3480"/>
                  <a:ext cx="672" cy="336"/>
                </a:xfrm>
                <a:custGeom>
                  <a:avLst/>
                  <a:gdLst>
                    <a:gd name="T0" fmla="*/ 0 w 672"/>
                    <a:gd name="T1" fmla="*/ 336 h 336"/>
                    <a:gd name="T2" fmla="*/ 144 w 672"/>
                    <a:gd name="T3" fmla="*/ 192 h 336"/>
                    <a:gd name="T4" fmla="*/ 336 w 672"/>
                    <a:gd name="T5" fmla="*/ 48 h 336"/>
                    <a:gd name="T6" fmla="*/ 672 w 672"/>
                    <a:gd name="T7" fmla="*/ 0 h 336"/>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672" h="336">
                      <a:moveTo>
                        <a:pt x="0" y="336"/>
                      </a:moveTo>
                      <a:cubicBezTo>
                        <a:pt x="44" y="288"/>
                        <a:pt x="88" y="240"/>
                        <a:pt x="144" y="192"/>
                      </a:cubicBezTo>
                      <a:cubicBezTo>
                        <a:pt x="200" y="144"/>
                        <a:pt x="248" y="80"/>
                        <a:pt x="336" y="48"/>
                      </a:cubicBezTo>
                      <a:cubicBezTo>
                        <a:pt x="424" y="16"/>
                        <a:pt x="548" y="8"/>
                        <a:pt x="672" y="0"/>
                      </a:cubicBezTo>
                    </a:path>
                  </a:pathLst>
                </a:custGeom>
                <a:noFill/>
                <a:ln w="19050" cap="flat" cmpd="sng">
                  <a:solidFill>
                    <a:srgbClr val="0000FF"/>
                  </a:solidFill>
                  <a:prstDash val="solid"/>
                  <a:round/>
                  <a:headEnd/>
                  <a:tailEnd type="triangle" w="sm" len="lg"/>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37918" name="Freeform 28">
                  <a:extLst>
                    <a:ext uri="{FF2B5EF4-FFF2-40B4-BE49-F238E27FC236}">
                      <a16:creationId xmlns:a16="http://schemas.microsoft.com/office/drawing/2014/main" id="{5005B2FE-A3BC-452A-973F-57F9A4206E81}"/>
                    </a:ext>
                  </a:extLst>
                </p:cNvPr>
                <p:cNvSpPr>
                  <a:spLocks/>
                </p:cNvSpPr>
                <p:nvPr/>
              </p:nvSpPr>
              <p:spPr bwMode="auto">
                <a:xfrm>
                  <a:off x="4104" y="2948"/>
                  <a:ext cx="672" cy="112"/>
                </a:xfrm>
                <a:custGeom>
                  <a:avLst/>
                  <a:gdLst>
                    <a:gd name="T0" fmla="*/ 0 w 672"/>
                    <a:gd name="T1" fmla="*/ 112 h 112"/>
                    <a:gd name="T2" fmla="*/ 192 w 672"/>
                    <a:gd name="T3" fmla="*/ 16 h 112"/>
                    <a:gd name="T4" fmla="*/ 432 w 672"/>
                    <a:gd name="T5" fmla="*/ 16 h 112"/>
                    <a:gd name="T6" fmla="*/ 672 w 672"/>
                    <a:gd name="T7" fmla="*/ 112 h 11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672" h="112">
                      <a:moveTo>
                        <a:pt x="0" y="112"/>
                      </a:moveTo>
                      <a:cubicBezTo>
                        <a:pt x="60" y="72"/>
                        <a:pt x="120" y="32"/>
                        <a:pt x="192" y="16"/>
                      </a:cubicBezTo>
                      <a:cubicBezTo>
                        <a:pt x="264" y="0"/>
                        <a:pt x="352" y="0"/>
                        <a:pt x="432" y="16"/>
                      </a:cubicBezTo>
                      <a:cubicBezTo>
                        <a:pt x="512" y="32"/>
                        <a:pt x="592" y="72"/>
                        <a:pt x="672" y="112"/>
                      </a:cubicBezTo>
                    </a:path>
                  </a:pathLst>
                </a:custGeom>
                <a:noFill/>
                <a:ln w="19050" cap="flat" cmpd="sng">
                  <a:solidFill>
                    <a:srgbClr val="0000FF"/>
                  </a:solidFill>
                  <a:prstDash val="solid"/>
                  <a:round/>
                  <a:headEnd/>
                  <a:tailEnd type="triangle" w="sm" len="lg"/>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37919" name="Freeform 29">
                  <a:extLst>
                    <a:ext uri="{FF2B5EF4-FFF2-40B4-BE49-F238E27FC236}">
                      <a16:creationId xmlns:a16="http://schemas.microsoft.com/office/drawing/2014/main" id="{A27ED665-BDAC-400D-B37D-4B3CD103A57D}"/>
                    </a:ext>
                  </a:extLst>
                </p:cNvPr>
                <p:cNvSpPr>
                  <a:spLocks/>
                </p:cNvSpPr>
                <p:nvPr/>
              </p:nvSpPr>
              <p:spPr bwMode="auto">
                <a:xfrm flipV="1">
                  <a:off x="4116" y="3216"/>
                  <a:ext cx="672" cy="112"/>
                </a:xfrm>
                <a:custGeom>
                  <a:avLst/>
                  <a:gdLst>
                    <a:gd name="T0" fmla="*/ 0 w 672"/>
                    <a:gd name="T1" fmla="*/ 112 h 112"/>
                    <a:gd name="T2" fmla="*/ 192 w 672"/>
                    <a:gd name="T3" fmla="*/ 16 h 112"/>
                    <a:gd name="T4" fmla="*/ 432 w 672"/>
                    <a:gd name="T5" fmla="*/ 16 h 112"/>
                    <a:gd name="T6" fmla="*/ 672 w 672"/>
                    <a:gd name="T7" fmla="*/ 112 h 11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672" h="112">
                      <a:moveTo>
                        <a:pt x="0" y="112"/>
                      </a:moveTo>
                      <a:cubicBezTo>
                        <a:pt x="60" y="72"/>
                        <a:pt x="120" y="32"/>
                        <a:pt x="192" y="16"/>
                      </a:cubicBezTo>
                      <a:cubicBezTo>
                        <a:pt x="264" y="0"/>
                        <a:pt x="352" y="0"/>
                        <a:pt x="432" y="16"/>
                      </a:cubicBezTo>
                      <a:cubicBezTo>
                        <a:pt x="512" y="32"/>
                        <a:pt x="592" y="72"/>
                        <a:pt x="672" y="112"/>
                      </a:cubicBezTo>
                    </a:path>
                  </a:pathLst>
                </a:custGeom>
                <a:noFill/>
                <a:ln w="19050" cap="flat" cmpd="sng">
                  <a:solidFill>
                    <a:srgbClr val="0000FF"/>
                  </a:solidFill>
                  <a:prstDash val="solid"/>
                  <a:round/>
                  <a:headEnd/>
                  <a:tailEnd type="triangle" w="sm" len="lg"/>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grpSp>
          <p:grpSp>
            <p:nvGrpSpPr>
              <p:cNvPr id="37907" name="Group 30">
                <a:extLst>
                  <a:ext uri="{FF2B5EF4-FFF2-40B4-BE49-F238E27FC236}">
                    <a16:creationId xmlns:a16="http://schemas.microsoft.com/office/drawing/2014/main" id="{7FF16BB2-F657-4203-BFE9-871D4C1B86FA}"/>
                  </a:ext>
                </a:extLst>
              </p:cNvPr>
              <p:cNvGrpSpPr>
                <a:grpSpLocks/>
              </p:cNvGrpSpPr>
              <p:nvPr/>
            </p:nvGrpSpPr>
            <p:grpSpPr bwMode="auto">
              <a:xfrm>
                <a:off x="3089" y="1135"/>
                <a:ext cx="368" cy="507"/>
                <a:chOff x="4733" y="2839"/>
                <a:chExt cx="368" cy="507"/>
              </a:xfrm>
            </p:grpSpPr>
            <p:sp>
              <p:nvSpPr>
                <p:cNvPr id="37908" name="Oval 31">
                  <a:extLst>
                    <a:ext uri="{FF2B5EF4-FFF2-40B4-BE49-F238E27FC236}">
                      <a16:creationId xmlns:a16="http://schemas.microsoft.com/office/drawing/2014/main" id="{4CAB4D7B-8669-4796-8D85-488F04DD0D4B}"/>
                    </a:ext>
                  </a:extLst>
                </p:cNvPr>
                <p:cNvSpPr>
                  <a:spLocks noChangeArrowheads="1"/>
                </p:cNvSpPr>
                <p:nvPr/>
              </p:nvSpPr>
              <p:spPr bwMode="auto">
                <a:xfrm>
                  <a:off x="4752" y="2976"/>
                  <a:ext cx="288" cy="288"/>
                </a:xfrm>
                <a:prstGeom prst="ellipse">
                  <a:avLst/>
                </a:prstGeom>
                <a:noFill/>
                <a:ln w="2857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endParaRPr lang="zh-CN" altLang="en-US"/>
                </a:p>
              </p:txBody>
            </p:sp>
            <p:sp>
              <p:nvSpPr>
                <p:cNvPr id="37909" name="Text Box 32">
                  <a:extLst>
                    <a:ext uri="{FF2B5EF4-FFF2-40B4-BE49-F238E27FC236}">
                      <a16:creationId xmlns:a16="http://schemas.microsoft.com/office/drawing/2014/main" id="{F846732C-AFA9-4B57-9021-0334299AE423}"/>
                    </a:ext>
                  </a:extLst>
                </p:cNvPr>
                <p:cNvSpPr txBox="1">
                  <a:spLocks noChangeArrowheads="1"/>
                </p:cNvSpPr>
                <p:nvPr/>
              </p:nvSpPr>
              <p:spPr bwMode="auto">
                <a:xfrm>
                  <a:off x="4733" y="2839"/>
                  <a:ext cx="201"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50000"/>
                    </a:spcBef>
                    <a:buFontTx/>
                    <a:buNone/>
                  </a:pPr>
                  <a:r>
                    <a:rPr lang="en-US" altLang="zh-CN"/>
                    <a:t>-</a:t>
                  </a:r>
                </a:p>
              </p:txBody>
            </p:sp>
            <p:sp>
              <p:nvSpPr>
                <p:cNvPr id="37910" name="Text Box 33">
                  <a:extLst>
                    <a:ext uri="{FF2B5EF4-FFF2-40B4-BE49-F238E27FC236}">
                      <a16:creationId xmlns:a16="http://schemas.microsoft.com/office/drawing/2014/main" id="{3B9E7C3B-88E6-4154-9A5D-C1239ED293E4}"/>
                    </a:ext>
                  </a:extLst>
                </p:cNvPr>
                <p:cNvSpPr txBox="1">
                  <a:spLocks noChangeArrowheads="1"/>
                </p:cNvSpPr>
                <p:nvPr/>
              </p:nvSpPr>
              <p:spPr bwMode="auto">
                <a:xfrm>
                  <a:off x="4745" y="2971"/>
                  <a:ext cx="201"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50000"/>
                    </a:spcBef>
                    <a:buFontTx/>
                    <a:buNone/>
                  </a:pPr>
                  <a:r>
                    <a:rPr lang="en-US" altLang="zh-CN"/>
                    <a:t>-</a:t>
                  </a:r>
                </a:p>
              </p:txBody>
            </p:sp>
            <p:sp>
              <p:nvSpPr>
                <p:cNvPr id="37911" name="Text Box 34">
                  <a:extLst>
                    <a:ext uri="{FF2B5EF4-FFF2-40B4-BE49-F238E27FC236}">
                      <a16:creationId xmlns:a16="http://schemas.microsoft.com/office/drawing/2014/main" id="{A73D6ED2-D141-4E2D-8C52-28C2729EE1AF}"/>
                    </a:ext>
                  </a:extLst>
                </p:cNvPr>
                <p:cNvSpPr txBox="1">
                  <a:spLocks noChangeArrowheads="1"/>
                </p:cNvSpPr>
                <p:nvPr/>
              </p:nvSpPr>
              <p:spPr bwMode="auto">
                <a:xfrm>
                  <a:off x="4857" y="2899"/>
                  <a:ext cx="244"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50000"/>
                    </a:spcBef>
                    <a:buFontTx/>
                    <a:buNone/>
                  </a:pPr>
                  <a:r>
                    <a:rPr lang="en-US" altLang="zh-CN" sz="2800"/>
                    <a:t>+</a:t>
                  </a:r>
                </a:p>
              </p:txBody>
            </p:sp>
            <p:sp>
              <p:nvSpPr>
                <p:cNvPr id="37912" name="Text Box 35">
                  <a:extLst>
                    <a:ext uri="{FF2B5EF4-FFF2-40B4-BE49-F238E27FC236}">
                      <a16:creationId xmlns:a16="http://schemas.microsoft.com/office/drawing/2014/main" id="{D4B1C947-9C71-4426-9EEF-DE1E28E088EC}"/>
                    </a:ext>
                  </a:extLst>
                </p:cNvPr>
                <p:cNvSpPr txBox="1">
                  <a:spLocks noChangeArrowheads="1"/>
                </p:cNvSpPr>
                <p:nvPr/>
              </p:nvSpPr>
              <p:spPr bwMode="auto">
                <a:xfrm>
                  <a:off x="4857" y="3019"/>
                  <a:ext cx="244"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50000"/>
                    </a:spcBef>
                    <a:buFontTx/>
                    <a:buNone/>
                  </a:pPr>
                  <a:r>
                    <a:rPr lang="en-US" altLang="zh-CN" sz="2800"/>
                    <a:t>+</a:t>
                  </a:r>
                </a:p>
              </p:txBody>
            </p:sp>
          </p:grpSp>
        </p:grpSp>
        <p:sp>
          <p:nvSpPr>
            <p:cNvPr id="37903" name="Text Box 36">
              <a:extLst>
                <a:ext uri="{FF2B5EF4-FFF2-40B4-BE49-F238E27FC236}">
                  <a16:creationId xmlns:a16="http://schemas.microsoft.com/office/drawing/2014/main" id="{BE820B27-8440-4F92-A9AC-F453C03C14DD}"/>
                </a:ext>
              </a:extLst>
            </p:cNvPr>
            <p:cNvSpPr txBox="1">
              <a:spLocks noChangeArrowheads="1"/>
            </p:cNvSpPr>
            <p:nvPr/>
          </p:nvSpPr>
          <p:spPr bwMode="auto">
            <a:xfrm>
              <a:off x="1847" y="3141"/>
              <a:ext cx="265"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50000"/>
                </a:spcBef>
                <a:buFontTx/>
                <a:buNone/>
              </a:pPr>
              <a:r>
                <a:rPr lang="en-US" altLang="zh-CN" sz="2800" i="1"/>
                <a:t>B</a:t>
              </a:r>
            </a:p>
          </p:txBody>
        </p:sp>
        <p:sp>
          <p:nvSpPr>
            <p:cNvPr id="37904" name="Text Box 37">
              <a:extLst>
                <a:ext uri="{FF2B5EF4-FFF2-40B4-BE49-F238E27FC236}">
                  <a16:creationId xmlns:a16="http://schemas.microsoft.com/office/drawing/2014/main" id="{D804AD9B-B175-4A22-B3A2-5F4D6E6B32D5}"/>
                </a:ext>
              </a:extLst>
            </p:cNvPr>
            <p:cNvSpPr txBox="1">
              <a:spLocks noChangeArrowheads="1"/>
            </p:cNvSpPr>
            <p:nvPr/>
          </p:nvSpPr>
          <p:spPr bwMode="auto">
            <a:xfrm>
              <a:off x="3095" y="2757"/>
              <a:ext cx="265"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50000"/>
                </a:spcBef>
                <a:buFontTx/>
                <a:buNone/>
              </a:pPr>
              <a:r>
                <a:rPr lang="en-US" altLang="zh-CN" sz="2800" i="1"/>
                <a:t>A</a:t>
              </a:r>
            </a:p>
          </p:txBody>
        </p:sp>
      </p:grpSp>
      <p:grpSp>
        <p:nvGrpSpPr>
          <p:cNvPr id="77862" name="Group 38">
            <a:extLst>
              <a:ext uri="{FF2B5EF4-FFF2-40B4-BE49-F238E27FC236}">
                <a16:creationId xmlns:a16="http://schemas.microsoft.com/office/drawing/2014/main" id="{D5F0C479-6544-4F21-A0AD-BA9F3264B2DA}"/>
              </a:ext>
            </a:extLst>
          </p:cNvPr>
          <p:cNvGrpSpPr>
            <a:grpSpLocks/>
          </p:cNvGrpSpPr>
          <p:nvPr/>
        </p:nvGrpSpPr>
        <p:grpSpPr bwMode="auto">
          <a:xfrm>
            <a:off x="7400925" y="2239963"/>
            <a:ext cx="1133475" cy="579437"/>
            <a:chOff x="3936" y="2457"/>
            <a:chExt cx="714" cy="365"/>
          </a:xfrm>
        </p:grpSpPr>
        <p:sp>
          <p:nvSpPr>
            <p:cNvPr id="37900" name="Line 39">
              <a:extLst>
                <a:ext uri="{FF2B5EF4-FFF2-40B4-BE49-F238E27FC236}">
                  <a16:creationId xmlns:a16="http://schemas.microsoft.com/office/drawing/2014/main" id="{5B183C1B-229C-4984-9FC8-3B76D80BA5A2}"/>
                </a:ext>
              </a:extLst>
            </p:cNvPr>
            <p:cNvSpPr>
              <a:spLocks noChangeShapeType="1"/>
            </p:cNvSpPr>
            <p:nvPr/>
          </p:nvSpPr>
          <p:spPr bwMode="auto">
            <a:xfrm>
              <a:off x="3936" y="2652"/>
              <a:ext cx="384" cy="0"/>
            </a:xfrm>
            <a:prstGeom prst="line">
              <a:avLst/>
            </a:prstGeom>
            <a:noFill/>
            <a:ln w="28575">
              <a:solidFill>
                <a:schemeClr val="tx1"/>
              </a:solidFill>
              <a:round/>
              <a:headEnd/>
              <a:tailEnd type="triangle" w="sm"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37901" name="Text Box 40">
              <a:extLst>
                <a:ext uri="{FF2B5EF4-FFF2-40B4-BE49-F238E27FC236}">
                  <a16:creationId xmlns:a16="http://schemas.microsoft.com/office/drawing/2014/main" id="{260F36E5-C816-4FB2-AE6E-9459F692D418}"/>
                </a:ext>
              </a:extLst>
            </p:cNvPr>
            <p:cNvSpPr txBox="1">
              <a:spLocks noChangeArrowheads="1"/>
            </p:cNvSpPr>
            <p:nvPr/>
          </p:nvSpPr>
          <p:spPr bwMode="auto">
            <a:xfrm>
              <a:off x="4351" y="2457"/>
              <a:ext cx="299"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50000"/>
                </a:spcBef>
                <a:buFontTx/>
                <a:buNone/>
              </a:pPr>
              <a:r>
                <a:rPr lang="en-US" altLang="zh-CN">
                  <a:sym typeface="Symbol" panose="05050102010706020507" pitchFamily="18" charset="2"/>
                </a:rPr>
                <a:t></a:t>
              </a:r>
              <a:endParaRPr lang="en-US" altLang="zh-CN"/>
            </a:p>
          </p:txBody>
        </p:sp>
      </p:grpSp>
      <p:sp>
        <p:nvSpPr>
          <p:cNvPr id="77865" name="Text Box 41">
            <a:extLst>
              <a:ext uri="{FF2B5EF4-FFF2-40B4-BE49-F238E27FC236}">
                <a16:creationId xmlns:a16="http://schemas.microsoft.com/office/drawing/2014/main" id="{ED619465-2225-453A-84F6-0B092CAAAD60}"/>
              </a:ext>
            </a:extLst>
          </p:cNvPr>
          <p:cNvSpPr txBox="1">
            <a:spLocks noChangeArrowheads="1"/>
          </p:cNvSpPr>
          <p:nvPr/>
        </p:nvSpPr>
        <p:spPr bwMode="auto">
          <a:xfrm>
            <a:off x="4573588" y="5802313"/>
            <a:ext cx="2590800"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spcBef>
                <a:spcPct val="50000"/>
              </a:spcBef>
              <a:buFontTx/>
              <a:buNone/>
            </a:pPr>
            <a:r>
              <a:rPr lang="en-US" altLang="zh-CN" i="1">
                <a:sym typeface="Symbol" panose="05050102010706020507" pitchFamily="18" charset="2"/>
              </a:rPr>
              <a:t></a:t>
            </a:r>
            <a:r>
              <a:rPr lang="en-US" altLang="zh-CN" i="1"/>
              <a:t> </a:t>
            </a:r>
            <a:r>
              <a:rPr lang="en-US" altLang="zh-CN" i="1" baseline="-25000"/>
              <a:t>A</a:t>
            </a:r>
            <a:r>
              <a:rPr lang="en-US" altLang="zh-CN" baseline="-25000"/>
              <a:t> </a:t>
            </a:r>
            <a:r>
              <a:rPr lang="en-US" altLang="zh-CN"/>
              <a:t>&gt; 0 </a:t>
            </a:r>
            <a:r>
              <a:rPr lang="zh-CN" altLang="en-US"/>
              <a:t>。</a:t>
            </a:r>
          </a:p>
        </p:txBody>
      </p:sp>
      <p:sp>
        <p:nvSpPr>
          <p:cNvPr id="77866" name="AutoShape 42">
            <a:extLst>
              <a:ext uri="{FF2B5EF4-FFF2-40B4-BE49-F238E27FC236}">
                <a16:creationId xmlns:a16="http://schemas.microsoft.com/office/drawing/2014/main" id="{81BFA72E-8EE1-4E9B-9D2A-BF5B5F5182A7}"/>
              </a:ext>
            </a:extLst>
          </p:cNvPr>
          <p:cNvSpPr>
            <a:spLocks/>
          </p:cNvSpPr>
          <p:nvPr/>
        </p:nvSpPr>
        <p:spPr bwMode="auto">
          <a:xfrm>
            <a:off x="2600325" y="4135438"/>
            <a:ext cx="3733800" cy="1136650"/>
          </a:xfrm>
          <a:prstGeom prst="borderCallout2">
            <a:avLst>
              <a:gd name="adj1" fmla="val 10056"/>
              <a:gd name="adj2" fmla="val 102042"/>
              <a:gd name="adj3" fmla="val 10056"/>
              <a:gd name="adj4" fmla="val 109056"/>
              <a:gd name="adj5" fmla="val -112292"/>
              <a:gd name="adj6" fmla="val 117560"/>
            </a:avLst>
          </a:prstGeom>
          <a:noFill/>
          <a:ln w="1905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lnSpc>
                <a:spcPct val="120000"/>
              </a:lnSpc>
              <a:spcBef>
                <a:spcPct val="0"/>
              </a:spcBef>
              <a:buFontTx/>
              <a:buNone/>
            </a:pPr>
            <a:r>
              <a:rPr lang="en-US" altLang="zh-CN" sz="2800"/>
              <a:t>    </a:t>
            </a:r>
            <a:r>
              <a:rPr lang="zh-CN" altLang="en-US" sz="2800"/>
              <a:t>不可能终结至</a:t>
            </a:r>
            <a:r>
              <a:rPr lang="en-US" altLang="zh-CN" sz="2800" i="1"/>
              <a:t>A</a:t>
            </a:r>
            <a:r>
              <a:rPr lang="zh-CN" altLang="en-US" sz="2800"/>
              <a:t>和</a:t>
            </a:r>
            <a:r>
              <a:rPr lang="en-US" altLang="zh-CN" sz="2800" i="1"/>
              <a:t>B</a:t>
            </a:r>
            <a:r>
              <a:rPr lang="zh-CN" altLang="en-US" sz="2800"/>
              <a:t>，只能终结至无限远</a:t>
            </a:r>
            <a:endParaRPr lang="zh-CN" altLang="en-US" sz="2800" i="1"/>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7826"/>
                                        </p:tgtEl>
                                        <p:attrNameLst>
                                          <p:attrName>style.visibility</p:attrName>
                                        </p:attrNameLst>
                                      </p:cBhvr>
                                      <p:to>
                                        <p:strVal val="visible"/>
                                      </p:to>
                                    </p:set>
                                    <p:animEffect transition="in" filter="wipe(left)">
                                      <p:cBhvr>
                                        <p:cTn id="7" dur="500"/>
                                        <p:tgtEl>
                                          <p:spTgt spid="7782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77827"/>
                                        </p:tgtEl>
                                        <p:attrNameLst>
                                          <p:attrName>style.visibility</p:attrName>
                                        </p:attrNameLst>
                                      </p:cBhvr>
                                      <p:to>
                                        <p:strVal val="visible"/>
                                      </p:to>
                                    </p:set>
                                    <p:animEffect transition="in" filter="wipe(left)">
                                      <p:cBhvr>
                                        <p:cTn id="12" dur="500"/>
                                        <p:tgtEl>
                                          <p:spTgt spid="77827"/>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77828"/>
                                        </p:tgtEl>
                                        <p:attrNameLst>
                                          <p:attrName>style.visibility</p:attrName>
                                        </p:attrNameLst>
                                      </p:cBhvr>
                                      <p:to>
                                        <p:strVal val="visible"/>
                                      </p:to>
                                    </p:set>
                                    <p:animEffect transition="in" filter="wipe(left)">
                                      <p:cBhvr>
                                        <p:cTn id="17" dur="500"/>
                                        <p:tgtEl>
                                          <p:spTgt spid="77828"/>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nodeType="clickEffect">
                                  <p:stCondLst>
                                    <p:cond delay="0"/>
                                  </p:stCondLst>
                                  <p:childTnLst>
                                    <p:set>
                                      <p:cBhvr>
                                        <p:cTn id="21" dur="1" fill="hold">
                                          <p:stCondLst>
                                            <p:cond delay="0"/>
                                          </p:stCondLst>
                                        </p:cTn>
                                        <p:tgtEl>
                                          <p:spTgt spid="77835"/>
                                        </p:tgtEl>
                                        <p:attrNameLst>
                                          <p:attrName>style.visibility</p:attrName>
                                        </p:attrNameLst>
                                      </p:cBhvr>
                                      <p:to>
                                        <p:strVal val="visible"/>
                                      </p:to>
                                    </p:set>
                                    <p:animEffect transition="in" filter="wipe(left)">
                                      <p:cBhvr>
                                        <p:cTn id="22" dur="500"/>
                                        <p:tgtEl>
                                          <p:spTgt spid="77835"/>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8" fill="hold" nodeType="clickEffect">
                                  <p:stCondLst>
                                    <p:cond delay="0"/>
                                  </p:stCondLst>
                                  <p:childTnLst>
                                    <p:set>
                                      <p:cBhvr>
                                        <p:cTn id="26" dur="1" fill="hold">
                                          <p:stCondLst>
                                            <p:cond delay="0"/>
                                          </p:stCondLst>
                                        </p:cTn>
                                        <p:tgtEl>
                                          <p:spTgt spid="77832"/>
                                        </p:tgtEl>
                                        <p:attrNameLst>
                                          <p:attrName>style.visibility</p:attrName>
                                        </p:attrNameLst>
                                      </p:cBhvr>
                                      <p:to>
                                        <p:strVal val="visible"/>
                                      </p:to>
                                    </p:set>
                                    <p:animEffect transition="in" filter="wipe(left)">
                                      <p:cBhvr>
                                        <p:cTn id="27" dur="500"/>
                                        <p:tgtEl>
                                          <p:spTgt spid="77832"/>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22" presetClass="entr" presetSubtype="8" fill="hold" nodeType="clickEffect">
                                  <p:stCondLst>
                                    <p:cond delay="0"/>
                                  </p:stCondLst>
                                  <p:childTnLst>
                                    <p:set>
                                      <p:cBhvr>
                                        <p:cTn id="31" dur="1" fill="hold">
                                          <p:stCondLst>
                                            <p:cond delay="0"/>
                                          </p:stCondLst>
                                        </p:cTn>
                                        <p:tgtEl>
                                          <p:spTgt spid="77862"/>
                                        </p:tgtEl>
                                        <p:attrNameLst>
                                          <p:attrName>style.visibility</p:attrName>
                                        </p:attrNameLst>
                                      </p:cBhvr>
                                      <p:to>
                                        <p:strVal val="visible"/>
                                      </p:to>
                                    </p:set>
                                    <p:animEffect transition="in" filter="wipe(left)">
                                      <p:cBhvr>
                                        <p:cTn id="32" dur="500"/>
                                        <p:tgtEl>
                                          <p:spTgt spid="77862"/>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22" presetClass="entr" presetSubtype="1" fill="hold" grpId="0" nodeType="clickEffect">
                                  <p:stCondLst>
                                    <p:cond delay="0"/>
                                  </p:stCondLst>
                                  <p:childTnLst>
                                    <p:set>
                                      <p:cBhvr>
                                        <p:cTn id="36" dur="1" fill="hold">
                                          <p:stCondLst>
                                            <p:cond delay="0"/>
                                          </p:stCondLst>
                                        </p:cTn>
                                        <p:tgtEl>
                                          <p:spTgt spid="77866"/>
                                        </p:tgtEl>
                                        <p:attrNameLst>
                                          <p:attrName>style.visibility</p:attrName>
                                        </p:attrNameLst>
                                      </p:cBhvr>
                                      <p:to>
                                        <p:strVal val="visible"/>
                                      </p:to>
                                    </p:set>
                                    <p:animEffect transition="in" filter="wipe(up)">
                                      <p:cBhvr>
                                        <p:cTn id="37" dur="500"/>
                                        <p:tgtEl>
                                          <p:spTgt spid="77866"/>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22" presetClass="entr" presetSubtype="8" fill="hold" nodeType="clickEffect">
                                  <p:stCondLst>
                                    <p:cond delay="0"/>
                                  </p:stCondLst>
                                  <p:childTnLst>
                                    <p:set>
                                      <p:cBhvr>
                                        <p:cTn id="41" dur="1" fill="hold">
                                          <p:stCondLst>
                                            <p:cond delay="0"/>
                                          </p:stCondLst>
                                        </p:cTn>
                                        <p:tgtEl>
                                          <p:spTgt spid="77829"/>
                                        </p:tgtEl>
                                        <p:attrNameLst>
                                          <p:attrName>style.visibility</p:attrName>
                                        </p:attrNameLst>
                                      </p:cBhvr>
                                      <p:to>
                                        <p:strVal val="visible"/>
                                      </p:to>
                                    </p:set>
                                    <p:animEffect transition="in" filter="wipe(left)">
                                      <p:cBhvr>
                                        <p:cTn id="42" dur="500"/>
                                        <p:tgtEl>
                                          <p:spTgt spid="77829"/>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22" presetClass="entr" presetSubtype="8" fill="hold" grpId="0" nodeType="clickEffect">
                                  <p:stCondLst>
                                    <p:cond delay="0"/>
                                  </p:stCondLst>
                                  <p:childTnLst>
                                    <p:set>
                                      <p:cBhvr>
                                        <p:cTn id="46" dur="1" fill="hold">
                                          <p:stCondLst>
                                            <p:cond delay="0"/>
                                          </p:stCondLst>
                                        </p:cTn>
                                        <p:tgtEl>
                                          <p:spTgt spid="77865"/>
                                        </p:tgtEl>
                                        <p:attrNameLst>
                                          <p:attrName>style.visibility</p:attrName>
                                        </p:attrNameLst>
                                      </p:cBhvr>
                                      <p:to>
                                        <p:strVal val="visible"/>
                                      </p:to>
                                    </p:set>
                                    <p:animEffect transition="in" filter="wipe(left)">
                                      <p:cBhvr>
                                        <p:cTn id="47" dur="500"/>
                                        <p:tgtEl>
                                          <p:spTgt spid="778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826" grpId="0"/>
      <p:bldP spid="77827" grpId="0"/>
      <p:bldP spid="77828" grpId="0"/>
      <p:bldP spid="77865" grpId="0"/>
      <p:bldP spid="7786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灯片编号占位符 3">
            <a:extLst>
              <a:ext uri="{FF2B5EF4-FFF2-40B4-BE49-F238E27FC236}">
                <a16:creationId xmlns:a16="http://schemas.microsoft.com/office/drawing/2014/main" id="{292C283F-FE0F-4A5F-8A54-E614CDBFB93B}"/>
              </a:ext>
            </a:extLst>
          </p:cNvPr>
          <p:cNvSpPr>
            <a:spLocks noGrp="1"/>
          </p:cNvSpPr>
          <p:nvPr>
            <p:ph type="sldNum" sz="quarter" idx="12"/>
          </p:nvPr>
        </p:nvSpPr>
        <p:spPr>
          <a:noFill/>
        </p:spPr>
        <p:txBody>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spcBef>
                <a:spcPct val="0"/>
              </a:spcBef>
              <a:buFontTx/>
              <a:buNone/>
            </a:pPr>
            <a:fld id="{7C1CCBE4-4A76-4943-9AA9-D894CE0BD4B1}" type="slidenum">
              <a:rPr lang="en-US" altLang="zh-CN" sz="1400" smtClean="0"/>
              <a:pPr>
                <a:spcBef>
                  <a:spcPct val="0"/>
                </a:spcBef>
                <a:buFontTx/>
                <a:buNone/>
              </a:pPr>
              <a:t>36</a:t>
            </a:fld>
            <a:endParaRPr lang="en-US" altLang="zh-CN" sz="1400"/>
          </a:p>
        </p:txBody>
      </p:sp>
      <p:sp>
        <p:nvSpPr>
          <p:cNvPr id="78850" name="Text Box 2">
            <a:extLst>
              <a:ext uri="{FF2B5EF4-FFF2-40B4-BE49-F238E27FC236}">
                <a16:creationId xmlns:a16="http://schemas.microsoft.com/office/drawing/2014/main" id="{5856453F-E160-41AD-83BB-B3EA32560F66}"/>
              </a:ext>
            </a:extLst>
          </p:cNvPr>
          <p:cNvSpPr txBox="1">
            <a:spLocks noChangeArrowheads="1"/>
          </p:cNvSpPr>
          <p:nvPr/>
        </p:nvSpPr>
        <p:spPr bwMode="auto">
          <a:xfrm>
            <a:off x="268288" y="323850"/>
            <a:ext cx="4379912"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spcBef>
                <a:spcPct val="50000"/>
              </a:spcBef>
              <a:buFontTx/>
              <a:buNone/>
            </a:pPr>
            <a:r>
              <a:rPr lang="en-US" altLang="zh-CN" sz="2800">
                <a:sym typeface="Symbol" panose="05050102010706020507" pitchFamily="18" charset="2"/>
              </a:rPr>
              <a:t></a:t>
            </a:r>
            <a:r>
              <a:rPr lang="zh-CN" altLang="en-US"/>
              <a:t>（</a:t>
            </a:r>
            <a:r>
              <a:rPr lang="en-US" altLang="zh-CN"/>
              <a:t>3</a:t>
            </a:r>
            <a:r>
              <a:rPr lang="zh-CN" altLang="en-US"/>
              <a:t>）</a:t>
            </a:r>
            <a:r>
              <a:rPr lang="en-US" altLang="zh-CN" i="1"/>
              <a:t>r</a:t>
            </a:r>
            <a:r>
              <a:rPr lang="en-US" altLang="zh-CN"/>
              <a:t> &gt;&gt; </a:t>
            </a:r>
            <a:r>
              <a:rPr lang="en-US" altLang="zh-CN" i="1"/>
              <a:t>R</a:t>
            </a:r>
            <a:r>
              <a:rPr lang="en-US" altLang="zh-CN" i="1" baseline="-25000"/>
              <a:t>B</a:t>
            </a:r>
            <a:r>
              <a:rPr lang="en-US" altLang="zh-CN"/>
              <a:t>  </a:t>
            </a:r>
            <a:r>
              <a:rPr lang="zh-CN" altLang="en-US"/>
              <a:t>时，</a:t>
            </a:r>
          </a:p>
        </p:txBody>
      </p:sp>
      <p:sp>
        <p:nvSpPr>
          <p:cNvPr id="78851" name="Text Box 3">
            <a:extLst>
              <a:ext uri="{FF2B5EF4-FFF2-40B4-BE49-F238E27FC236}">
                <a16:creationId xmlns:a16="http://schemas.microsoft.com/office/drawing/2014/main" id="{363EDA2A-C643-4428-B457-FF6C8137460F}"/>
              </a:ext>
            </a:extLst>
          </p:cNvPr>
          <p:cNvSpPr txBox="1">
            <a:spLocks noChangeArrowheads="1"/>
          </p:cNvSpPr>
          <p:nvPr/>
        </p:nvSpPr>
        <p:spPr bwMode="auto">
          <a:xfrm>
            <a:off x="457200" y="1363663"/>
            <a:ext cx="1600200"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spcBef>
                <a:spcPct val="50000"/>
              </a:spcBef>
              <a:buFontTx/>
              <a:buNone/>
            </a:pPr>
            <a:r>
              <a:rPr lang="zh-CN" altLang="en-US">
                <a:solidFill>
                  <a:srgbClr val="0000FF"/>
                </a:solidFill>
              </a:rPr>
              <a:t>答：</a:t>
            </a:r>
          </a:p>
        </p:txBody>
      </p:sp>
      <p:sp>
        <p:nvSpPr>
          <p:cNvPr id="78852" name="Text Box 4">
            <a:extLst>
              <a:ext uri="{FF2B5EF4-FFF2-40B4-BE49-F238E27FC236}">
                <a16:creationId xmlns:a16="http://schemas.microsoft.com/office/drawing/2014/main" id="{B8BE3DA8-93D9-48B5-8D06-94ACF5A0E08C}"/>
              </a:ext>
            </a:extLst>
          </p:cNvPr>
          <p:cNvSpPr txBox="1">
            <a:spLocks noChangeArrowheads="1"/>
          </p:cNvSpPr>
          <p:nvPr/>
        </p:nvSpPr>
        <p:spPr bwMode="auto">
          <a:xfrm>
            <a:off x="1279525" y="1363663"/>
            <a:ext cx="1692275"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spcBef>
                <a:spcPct val="50000"/>
              </a:spcBef>
              <a:buFontTx/>
              <a:buNone/>
            </a:pPr>
            <a:r>
              <a:rPr lang="zh-CN" altLang="en-US"/>
              <a:t>对。</a:t>
            </a:r>
          </a:p>
        </p:txBody>
      </p:sp>
      <p:sp>
        <p:nvSpPr>
          <p:cNvPr id="78853" name="Text Box 5">
            <a:extLst>
              <a:ext uri="{FF2B5EF4-FFF2-40B4-BE49-F238E27FC236}">
                <a16:creationId xmlns:a16="http://schemas.microsoft.com/office/drawing/2014/main" id="{439C3AA8-1D3E-4BB8-A829-476335763366}"/>
              </a:ext>
            </a:extLst>
          </p:cNvPr>
          <p:cNvSpPr txBox="1">
            <a:spLocks noChangeArrowheads="1"/>
          </p:cNvSpPr>
          <p:nvPr/>
        </p:nvSpPr>
        <p:spPr bwMode="auto">
          <a:xfrm>
            <a:off x="2171700" y="1401763"/>
            <a:ext cx="6972300"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spcBef>
                <a:spcPct val="50000"/>
              </a:spcBef>
              <a:buFontTx/>
              <a:buNone/>
            </a:pPr>
            <a:r>
              <a:rPr lang="zh-CN" altLang="en-US"/>
              <a:t>因为此时</a:t>
            </a:r>
            <a:r>
              <a:rPr lang="en-US" altLang="zh-CN" i="1"/>
              <a:t>A</a:t>
            </a:r>
            <a:r>
              <a:rPr lang="zh-CN" altLang="en-US"/>
              <a:t>、</a:t>
            </a:r>
            <a:r>
              <a:rPr lang="en-US" altLang="zh-CN" i="1"/>
              <a:t>B</a:t>
            </a:r>
            <a:r>
              <a:rPr lang="zh-CN" altLang="en-US"/>
              <a:t>的大小都可忽略。</a:t>
            </a:r>
          </a:p>
        </p:txBody>
      </p:sp>
      <p:sp>
        <p:nvSpPr>
          <p:cNvPr id="78854" name="Text Box 6">
            <a:extLst>
              <a:ext uri="{FF2B5EF4-FFF2-40B4-BE49-F238E27FC236}">
                <a16:creationId xmlns:a16="http://schemas.microsoft.com/office/drawing/2014/main" id="{60BE9CDD-E001-4E36-BB17-5207CB840841}"/>
              </a:ext>
            </a:extLst>
          </p:cNvPr>
          <p:cNvSpPr txBox="1">
            <a:spLocks noChangeArrowheads="1"/>
          </p:cNvSpPr>
          <p:nvPr/>
        </p:nvSpPr>
        <p:spPr bwMode="auto">
          <a:xfrm>
            <a:off x="5121275" y="2233613"/>
            <a:ext cx="4419600"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spcBef>
                <a:spcPct val="50000"/>
              </a:spcBef>
              <a:buFontTx/>
              <a:buNone/>
            </a:pPr>
            <a:r>
              <a:rPr lang="zh-CN" altLang="en-US"/>
              <a:t>再精确一些应如何？</a:t>
            </a:r>
          </a:p>
        </p:txBody>
      </p:sp>
      <p:graphicFrame>
        <p:nvGraphicFramePr>
          <p:cNvPr id="78855" name="Object 7">
            <a:extLst>
              <a:ext uri="{FF2B5EF4-FFF2-40B4-BE49-F238E27FC236}">
                <a16:creationId xmlns:a16="http://schemas.microsoft.com/office/drawing/2014/main" id="{AD32D707-AA6E-4F54-A16E-A0AA0D2B50B2}"/>
              </a:ext>
            </a:extLst>
          </p:cNvPr>
          <p:cNvGraphicFramePr>
            <a:graphicFrameLocks noChangeAspect="1"/>
          </p:cNvGraphicFramePr>
          <p:nvPr/>
        </p:nvGraphicFramePr>
        <p:xfrm>
          <a:off x="3879850" y="76200"/>
          <a:ext cx="2779713" cy="1222375"/>
        </p:xfrm>
        <a:graphic>
          <a:graphicData uri="http://schemas.openxmlformats.org/presentationml/2006/ole">
            <mc:AlternateContent xmlns:mc="http://schemas.openxmlformats.org/markup-compatibility/2006">
              <mc:Choice xmlns:v="urn:schemas-microsoft-com:vml" Requires="v">
                <p:oleObj spid="_x0000_s38972" name="公式" r:id="rId3" imgW="1041400" imgH="457200" progId="Equation.3">
                  <p:embed/>
                </p:oleObj>
              </mc:Choice>
              <mc:Fallback>
                <p:oleObj name="公式" r:id="rId3" imgW="1041400" imgH="457200" progId="Equation.3">
                  <p:embed/>
                  <p:pic>
                    <p:nvPicPr>
                      <p:cNvPr id="0" name="Object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79850" y="76200"/>
                        <a:ext cx="2779713" cy="12223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pSp>
        <p:nvGrpSpPr>
          <p:cNvPr id="78856" name="Group 8">
            <a:extLst>
              <a:ext uri="{FF2B5EF4-FFF2-40B4-BE49-F238E27FC236}">
                <a16:creationId xmlns:a16="http://schemas.microsoft.com/office/drawing/2014/main" id="{CBBC3496-41C2-46E0-98B5-6186A77EEAA1}"/>
              </a:ext>
            </a:extLst>
          </p:cNvPr>
          <p:cNvGrpSpPr>
            <a:grpSpLocks/>
          </p:cNvGrpSpPr>
          <p:nvPr/>
        </p:nvGrpSpPr>
        <p:grpSpPr bwMode="auto">
          <a:xfrm>
            <a:off x="4646613" y="3276600"/>
            <a:ext cx="3125787" cy="2016125"/>
            <a:chOff x="2927" y="2064"/>
            <a:chExt cx="1969" cy="1270"/>
          </a:xfrm>
        </p:grpSpPr>
        <p:grpSp>
          <p:nvGrpSpPr>
            <p:cNvPr id="38954" name="Group 9">
              <a:extLst>
                <a:ext uri="{FF2B5EF4-FFF2-40B4-BE49-F238E27FC236}">
                  <a16:creationId xmlns:a16="http://schemas.microsoft.com/office/drawing/2014/main" id="{DEAA79D3-1171-42F6-8DE5-5F7DED8528E9}"/>
                </a:ext>
              </a:extLst>
            </p:cNvPr>
            <p:cNvGrpSpPr>
              <a:grpSpLocks/>
            </p:cNvGrpSpPr>
            <p:nvPr/>
          </p:nvGrpSpPr>
          <p:grpSpPr bwMode="auto">
            <a:xfrm>
              <a:off x="2927" y="2064"/>
              <a:ext cx="1030" cy="972"/>
              <a:chOff x="3132" y="2664"/>
              <a:chExt cx="1030" cy="972"/>
            </a:xfrm>
          </p:grpSpPr>
          <p:sp>
            <p:nvSpPr>
              <p:cNvPr id="38963" name="Text Box 10">
                <a:extLst>
                  <a:ext uri="{FF2B5EF4-FFF2-40B4-BE49-F238E27FC236}">
                    <a16:creationId xmlns:a16="http://schemas.microsoft.com/office/drawing/2014/main" id="{94B0F5BD-A2DF-43A0-A0EB-4570E2DAC881}"/>
                  </a:ext>
                </a:extLst>
              </p:cNvPr>
              <p:cNvSpPr txBox="1">
                <a:spLocks noChangeArrowheads="1"/>
              </p:cNvSpPr>
              <p:nvPr/>
            </p:nvSpPr>
            <p:spPr bwMode="auto">
              <a:xfrm>
                <a:off x="3792" y="2664"/>
                <a:ext cx="262"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50000"/>
                  </a:spcBef>
                  <a:buFontTx/>
                  <a:buNone/>
                </a:pPr>
                <a:r>
                  <a:rPr lang="en-US" altLang="zh-CN"/>
                  <a:t>+</a:t>
                </a:r>
              </a:p>
            </p:txBody>
          </p:sp>
          <p:sp>
            <p:nvSpPr>
              <p:cNvPr id="38964" name="Text Box 11">
                <a:extLst>
                  <a:ext uri="{FF2B5EF4-FFF2-40B4-BE49-F238E27FC236}">
                    <a16:creationId xmlns:a16="http://schemas.microsoft.com/office/drawing/2014/main" id="{1CD66BCB-212A-46B5-B1F1-8808FDCE0348}"/>
                  </a:ext>
                </a:extLst>
              </p:cNvPr>
              <p:cNvSpPr txBox="1">
                <a:spLocks noChangeArrowheads="1"/>
              </p:cNvSpPr>
              <p:nvPr/>
            </p:nvSpPr>
            <p:spPr bwMode="auto">
              <a:xfrm>
                <a:off x="3900" y="3024"/>
                <a:ext cx="262"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50000"/>
                  </a:spcBef>
                  <a:buFontTx/>
                  <a:buNone/>
                </a:pPr>
                <a:r>
                  <a:rPr lang="en-US" altLang="zh-CN"/>
                  <a:t>+</a:t>
                </a:r>
              </a:p>
            </p:txBody>
          </p:sp>
          <p:sp>
            <p:nvSpPr>
              <p:cNvPr id="38965" name="Oval 12">
                <a:extLst>
                  <a:ext uri="{FF2B5EF4-FFF2-40B4-BE49-F238E27FC236}">
                    <a16:creationId xmlns:a16="http://schemas.microsoft.com/office/drawing/2014/main" id="{1755A013-954C-492D-B5F2-367B78077D76}"/>
                  </a:ext>
                </a:extLst>
              </p:cNvPr>
              <p:cNvSpPr>
                <a:spLocks noChangeArrowheads="1"/>
              </p:cNvSpPr>
              <p:nvPr/>
            </p:nvSpPr>
            <p:spPr bwMode="auto">
              <a:xfrm>
                <a:off x="3156" y="2676"/>
                <a:ext cx="960" cy="960"/>
              </a:xfrm>
              <a:prstGeom prst="ellipse">
                <a:avLst/>
              </a:prstGeom>
              <a:noFill/>
              <a:ln w="2857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endParaRPr lang="zh-CN" altLang="en-US"/>
              </a:p>
            </p:txBody>
          </p:sp>
          <p:sp>
            <p:nvSpPr>
              <p:cNvPr id="38966" name="Text Box 13">
                <a:extLst>
                  <a:ext uri="{FF2B5EF4-FFF2-40B4-BE49-F238E27FC236}">
                    <a16:creationId xmlns:a16="http://schemas.microsoft.com/office/drawing/2014/main" id="{CA6C91C5-8086-4EB3-B435-C270409FD452}"/>
                  </a:ext>
                </a:extLst>
              </p:cNvPr>
              <p:cNvSpPr txBox="1">
                <a:spLocks noChangeArrowheads="1"/>
              </p:cNvSpPr>
              <p:nvPr/>
            </p:nvSpPr>
            <p:spPr bwMode="auto">
              <a:xfrm>
                <a:off x="3888" y="2868"/>
                <a:ext cx="262"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50000"/>
                  </a:spcBef>
                  <a:buFontTx/>
                  <a:buNone/>
                </a:pPr>
                <a:r>
                  <a:rPr lang="en-US" altLang="zh-CN"/>
                  <a:t>+</a:t>
                </a:r>
              </a:p>
            </p:txBody>
          </p:sp>
          <p:sp>
            <p:nvSpPr>
              <p:cNvPr id="38967" name="Text Box 14">
                <a:extLst>
                  <a:ext uri="{FF2B5EF4-FFF2-40B4-BE49-F238E27FC236}">
                    <a16:creationId xmlns:a16="http://schemas.microsoft.com/office/drawing/2014/main" id="{077E8BB3-6A97-4667-8677-0CBA23987E81}"/>
                  </a:ext>
                </a:extLst>
              </p:cNvPr>
              <p:cNvSpPr txBox="1">
                <a:spLocks noChangeArrowheads="1"/>
              </p:cNvSpPr>
              <p:nvPr/>
            </p:nvSpPr>
            <p:spPr bwMode="auto">
              <a:xfrm>
                <a:off x="3816" y="3228"/>
                <a:ext cx="262"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50000"/>
                  </a:spcBef>
                  <a:buFontTx/>
                  <a:buNone/>
                </a:pPr>
                <a:r>
                  <a:rPr lang="en-US" altLang="zh-CN"/>
                  <a:t>+</a:t>
                </a:r>
              </a:p>
            </p:txBody>
          </p:sp>
          <p:sp>
            <p:nvSpPr>
              <p:cNvPr id="38968" name="Text Box 15">
                <a:extLst>
                  <a:ext uri="{FF2B5EF4-FFF2-40B4-BE49-F238E27FC236}">
                    <a16:creationId xmlns:a16="http://schemas.microsoft.com/office/drawing/2014/main" id="{7DC4E0FE-D1E1-434D-84C7-DFC7577E919F}"/>
                  </a:ext>
                </a:extLst>
              </p:cNvPr>
              <p:cNvSpPr txBox="1">
                <a:spLocks noChangeArrowheads="1"/>
              </p:cNvSpPr>
              <p:nvPr/>
            </p:nvSpPr>
            <p:spPr bwMode="auto">
              <a:xfrm>
                <a:off x="3264" y="2664"/>
                <a:ext cx="262"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50000"/>
                  </a:spcBef>
                  <a:buFontTx/>
                  <a:buNone/>
                </a:pPr>
                <a:r>
                  <a:rPr lang="en-US" altLang="zh-CN"/>
                  <a:t>+</a:t>
                </a:r>
              </a:p>
            </p:txBody>
          </p:sp>
          <p:sp>
            <p:nvSpPr>
              <p:cNvPr id="38969" name="Text Box 16">
                <a:extLst>
                  <a:ext uri="{FF2B5EF4-FFF2-40B4-BE49-F238E27FC236}">
                    <a16:creationId xmlns:a16="http://schemas.microsoft.com/office/drawing/2014/main" id="{493B12C4-57E0-480B-9CB4-13773BB12E5C}"/>
                  </a:ext>
                </a:extLst>
              </p:cNvPr>
              <p:cNvSpPr txBox="1">
                <a:spLocks noChangeArrowheads="1"/>
              </p:cNvSpPr>
              <p:nvPr/>
            </p:nvSpPr>
            <p:spPr bwMode="auto">
              <a:xfrm>
                <a:off x="3132" y="2940"/>
                <a:ext cx="262"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50000"/>
                  </a:spcBef>
                  <a:buFontTx/>
                  <a:buNone/>
                </a:pPr>
                <a:r>
                  <a:rPr lang="en-US" altLang="zh-CN"/>
                  <a:t>+</a:t>
                </a:r>
              </a:p>
            </p:txBody>
          </p:sp>
          <p:sp>
            <p:nvSpPr>
              <p:cNvPr id="38970" name="Text Box 17">
                <a:extLst>
                  <a:ext uri="{FF2B5EF4-FFF2-40B4-BE49-F238E27FC236}">
                    <a16:creationId xmlns:a16="http://schemas.microsoft.com/office/drawing/2014/main" id="{2C452593-5327-4DBA-B627-0F246F3FDCB7}"/>
                  </a:ext>
                </a:extLst>
              </p:cNvPr>
              <p:cNvSpPr txBox="1">
                <a:spLocks noChangeArrowheads="1"/>
              </p:cNvSpPr>
              <p:nvPr/>
            </p:nvSpPr>
            <p:spPr bwMode="auto">
              <a:xfrm>
                <a:off x="3276" y="3240"/>
                <a:ext cx="262"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50000"/>
                  </a:spcBef>
                  <a:buFontTx/>
                  <a:buNone/>
                </a:pPr>
                <a:r>
                  <a:rPr lang="en-US" altLang="zh-CN"/>
                  <a:t>+</a:t>
                </a:r>
              </a:p>
            </p:txBody>
          </p:sp>
        </p:grpSp>
        <p:grpSp>
          <p:nvGrpSpPr>
            <p:cNvPr id="38955" name="Group 18">
              <a:extLst>
                <a:ext uri="{FF2B5EF4-FFF2-40B4-BE49-F238E27FC236}">
                  <a16:creationId xmlns:a16="http://schemas.microsoft.com/office/drawing/2014/main" id="{E9C10C80-A497-46FE-9843-1F49F0C8F413}"/>
                </a:ext>
              </a:extLst>
            </p:cNvPr>
            <p:cNvGrpSpPr>
              <a:grpSpLocks/>
            </p:cNvGrpSpPr>
            <p:nvPr/>
          </p:nvGrpSpPr>
          <p:grpSpPr bwMode="auto">
            <a:xfrm>
              <a:off x="4528" y="2239"/>
              <a:ext cx="368" cy="507"/>
              <a:chOff x="4733" y="2839"/>
              <a:chExt cx="368" cy="507"/>
            </a:xfrm>
          </p:grpSpPr>
          <p:sp>
            <p:nvSpPr>
              <p:cNvPr id="38958" name="Oval 19">
                <a:extLst>
                  <a:ext uri="{FF2B5EF4-FFF2-40B4-BE49-F238E27FC236}">
                    <a16:creationId xmlns:a16="http://schemas.microsoft.com/office/drawing/2014/main" id="{C057EA62-5F09-42A9-A593-A9F8933CA97F}"/>
                  </a:ext>
                </a:extLst>
              </p:cNvPr>
              <p:cNvSpPr>
                <a:spLocks noChangeArrowheads="1"/>
              </p:cNvSpPr>
              <p:nvPr/>
            </p:nvSpPr>
            <p:spPr bwMode="auto">
              <a:xfrm>
                <a:off x="4752" y="2976"/>
                <a:ext cx="288" cy="288"/>
              </a:xfrm>
              <a:prstGeom prst="ellipse">
                <a:avLst/>
              </a:prstGeom>
              <a:noFill/>
              <a:ln w="2857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endParaRPr lang="zh-CN" altLang="en-US"/>
              </a:p>
            </p:txBody>
          </p:sp>
          <p:sp>
            <p:nvSpPr>
              <p:cNvPr id="38959" name="Text Box 20">
                <a:extLst>
                  <a:ext uri="{FF2B5EF4-FFF2-40B4-BE49-F238E27FC236}">
                    <a16:creationId xmlns:a16="http://schemas.microsoft.com/office/drawing/2014/main" id="{3E54013F-493C-4E58-8A21-66C81733C1A9}"/>
                  </a:ext>
                </a:extLst>
              </p:cNvPr>
              <p:cNvSpPr txBox="1">
                <a:spLocks noChangeArrowheads="1"/>
              </p:cNvSpPr>
              <p:nvPr/>
            </p:nvSpPr>
            <p:spPr bwMode="auto">
              <a:xfrm>
                <a:off x="4733" y="2839"/>
                <a:ext cx="201"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50000"/>
                  </a:spcBef>
                  <a:buFontTx/>
                  <a:buNone/>
                </a:pPr>
                <a:r>
                  <a:rPr lang="en-US" altLang="zh-CN"/>
                  <a:t>-</a:t>
                </a:r>
              </a:p>
            </p:txBody>
          </p:sp>
          <p:sp>
            <p:nvSpPr>
              <p:cNvPr id="38960" name="Text Box 21">
                <a:extLst>
                  <a:ext uri="{FF2B5EF4-FFF2-40B4-BE49-F238E27FC236}">
                    <a16:creationId xmlns:a16="http://schemas.microsoft.com/office/drawing/2014/main" id="{345BE469-68BE-4635-9FE3-9A902CA079EE}"/>
                  </a:ext>
                </a:extLst>
              </p:cNvPr>
              <p:cNvSpPr txBox="1">
                <a:spLocks noChangeArrowheads="1"/>
              </p:cNvSpPr>
              <p:nvPr/>
            </p:nvSpPr>
            <p:spPr bwMode="auto">
              <a:xfrm>
                <a:off x="4745" y="2971"/>
                <a:ext cx="201"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50000"/>
                  </a:spcBef>
                  <a:buFontTx/>
                  <a:buNone/>
                </a:pPr>
                <a:r>
                  <a:rPr lang="en-US" altLang="zh-CN"/>
                  <a:t>-</a:t>
                </a:r>
              </a:p>
            </p:txBody>
          </p:sp>
          <p:sp>
            <p:nvSpPr>
              <p:cNvPr id="38961" name="Text Box 22">
                <a:extLst>
                  <a:ext uri="{FF2B5EF4-FFF2-40B4-BE49-F238E27FC236}">
                    <a16:creationId xmlns:a16="http://schemas.microsoft.com/office/drawing/2014/main" id="{E1AA59CA-44EA-4DD4-8453-0AD55CD27D6A}"/>
                  </a:ext>
                </a:extLst>
              </p:cNvPr>
              <p:cNvSpPr txBox="1">
                <a:spLocks noChangeArrowheads="1"/>
              </p:cNvSpPr>
              <p:nvPr/>
            </p:nvSpPr>
            <p:spPr bwMode="auto">
              <a:xfrm>
                <a:off x="4857" y="2899"/>
                <a:ext cx="244"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50000"/>
                  </a:spcBef>
                  <a:buFontTx/>
                  <a:buNone/>
                </a:pPr>
                <a:r>
                  <a:rPr lang="en-US" altLang="zh-CN" sz="2800"/>
                  <a:t>+</a:t>
                </a:r>
              </a:p>
            </p:txBody>
          </p:sp>
          <p:sp>
            <p:nvSpPr>
              <p:cNvPr id="38962" name="Text Box 23">
                <a:extLst>
                  <a:ext uri="{FF2B5EF4-FFF2-40B4-BE49-F238E27FC236}">
                    <a16:creationId xmlns:a16="http://schemas.microsoft.com/office/drawing/2014/main" id="{DFB2D413-D1BC-46BE-858B-DFF284920DB3}"/>
                  </a:ext>
                </a:extLst>
              </p:cNvPr>
              <p:cNvSpPr txBox="1">
                <a:spLocks noChangeArrowheads="1"/>
              </p:cNvSpPr>
              <p:nvPr/>
            </p:nvSpPr>
            <p:spPr bwMode="auto">
              <a:xfrm>
                <a:off x="4857" y="3019"/>
                <a:ext cx="244"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50000"/>
                  </a:spcBef>
                  <a:buFontTx/>
                  <a:buNone/>
                </a:pPr>
                <a:r>
                  <a:rPr lang="en-US" altLang="zh-CN" sz="2800"/>
                  <a:t>+</a:t>
                </a:r>
              </a:p>
            </p:txBody>
          </p:sp>
        </p:grpSp>
        <p:sp>
          <p:nvSpPr>
            <p:cNvPr id="38956" name="Text Box 24">
              <a:extLst>
                <a:ext uri="{FF2B5EF4-FFF2-40B4-BE49-F238E27FC236}">
                  <a16:creationId xmlns:a16="http://schemas.microsoft.com/office/drawing/2014/main" id="{4FAED31D-47DF-4FBB-87F3-00B8B4171E4A}"/>
                </a:ext>
              </a:extLst>
            </p:cNvPr>
            <p:cNvSpPr txBox="1">
              <a:spLocks noChangeArrowheads="1"/>
            </p:cNvSpPr>
            <p:nvPr/>
          </p:nvSpPr>
          <p:spPr bwMode="auto">
            <a:xfrm>
              <a:off x="3286" y="3007"/>
              <a:ext cx="265"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50000"/>
                </a:spcBef>
                <a:buFontTx/>
                <a:buNone/>
              </a:pPr>
              <a:r>
                <a:rPr lang="en-US" altLang="zh-CN" sz="2800" i="1"/>
                <a:t>B</a:t>
              </a:r>
            </a:p>
          </p:txBody>
        </p:sp>
        <p:sp>
          <p:nvSpPr>
            <p:cNvPr id="38957" name="Text Box 25">
              <a:extLst>
                <a:ext uri="{FF2B5EF4-FFF2-40B4-BE49-F238E27FC236}">
                  <a16:creationId xmlns:a16="http://schemas.microsoft.com/office/drawing/2014/main" id="{2CEE022B-3FF9-44BA-B66A-BF9AAC61AE94}"/>
                </a:ext>
              </a:extLst>
            </p:cNvPr>
            <p:cNvSpPr txBox="1">
              <a:spLocks noChangeArrowheads="1"/>
            </p:cNvSpPr>
            <p:nvPr/>
          </p:nvSpPr>
          <p:spPr bwMode="auto">
            <a:xfrm>
              <a:off x="4534" y="2623"/>
              <a:ext cx="265"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50000"/>
                </a:spcBef>
                <a:buFontTx/>
                <a:buNone/>
              </a:pPr>
              <a:r>
                <a:rPr lang="en-US" altLang="zh-CN" sz="2800" i="1"/>
                <a:t>A</a:t>
              </a:r>
            </a:p>
          </p:txBody>
        </p:sp>
      </p:grpSp>
      <p:grpSp>
        <p:nvGrpSpPr>
          <p:cNvPr id="78874" name="Group 26">
            <a:extLst>
              <a:ext uri="{FF2B5EF4-FFF2-40B4-BE49-F238E27FC236}">
                <a16:creationId xmlns:a16="http://schemas.microsoft.com/office/drawing/2014/main" id="{9CE7048C-EAD9-4558-A505-A1D0ADCBB360}"/>
              </a:ext>
            </a:extLst>
          </p:cNvPr>
          <p:cNvGrpSpPr>
            <a:grpSpLocks/>
          </p:cNvGrpSpPr>
          <p:nvPr/>
        </p:nvGrpSpPr>
        <p:grpSpPr bwMode="auto">
          <a:xfrm>
            <a:off x="152400" y="2159000"/>
            <a:ext cx="3649663" cy="4394200"/>
            <a:chOff x="96" y="1360"/>
            <a:chExt cx="2299" cy="2768"/>
          </a:xfrm>
        </p:grpSpPr>
        <p:grpSp>
          <p:nvGrpSpPr>
            <p:cNvPr id="38928" name="Group 27">
              <a:extLst>
                <a:ext uri="{FF2B5EF4-FFF2-40B4-BE49-F238E27FC236}">
                  <a16:creationId xmlns:a16="http://schemas.microsoft.com/office/drawing/2014/main" id="{FBC9E252-C3B0-4222-B72F-68D188DF5FF1}"/>
                </a:ext>
              </a:extLst>
            </p:cNvPr>
            <p:cNvGrpSpPr>
              <a:grpSpLocks/>
            </p:cNvGrpSpPr>
            <p:nvPr/>
          </p:nvGrpSpPr>
          <p:grpSpPr bwMode="auto">
            <a:xfrm>
              <a:off x="96" y="1440"/>
              <a:ext cx="2299" cy="2688"/>
              <a:chOff x="2910" y="1248"/>
              <a:chExt cx="2299" cy="2688"/>
            </a:xfrm>
          </p:grpSpPr>
          <p:grpSp>
            <p:nvGrpSpPr>
              <p:cNvPr id="38930" name="Group 28">
                <a:extLst>
                  <a:ext uri="{FF2B5EF4-FFF2-40B4-BE49-F238E27FC236}">
                    <a16:creationId xmlns:a16="http://schemas.microsoft.com/office/drawing/2014/main" id="{2665E127-029C-48B0-A1EC-7A502A2609CE}"/>
                  </a:ext>
                </a:extLst>
              </p:cNvPr>
              <p:cNvGrpSpPr>
                <a:grpSpLocks/>
              </p:cNvGrpSpPr>
              <p:nvPr/>
            </p:nvGrpSpPr>
            <p:grpSpPr bwMode="auto">
              <a:xfrm>
                <a:off x="3468" y="1248"/>
                <a:ext cx="1741" cy="2160"/>
                <a:chOff x="672" y="1044"/>
                <a:chExt cx="1741" cy="2160"/>
              </a:xfrm>
            </p:grpSpPr>
            <p:sp>
              <p:nvSpPr>
                <p:cNvPr id="38950" name="Line 29">
                  <a:extLst>
                    <a:ext uri="{FF2B5EF4-FFF2-40B4-BE49-F238E27FC236}">
                      <a16:creationId xmlns:a16="http://schemas.microsoft.com/office/drawing/2014/main" id="{22870D6E-2A7A-4898-8C27-C1FFCA432D85}"/>
                    </a:ext>
                  </a:extLst>
                </p:cNvPr>
                <p:cNvSpPr>
                  <a:spLocks noChangeShapeType="1"/>
                </p:cNvSpPr>
                <p:nvPr/>
              </p:nvSpPr>
              <p:spPr bwMode="auto">
                <a:xfrm flipV="1">
                  <a:off x="672" y="1200"/>
                  <a:ext cx="1440" cy="2004"/>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endParaRPr lang="zh-CN" altLang="en-US"/>
                </a:p>
              </p:txBody>
            </p:sp>
            <p:sp>
              <p:nvSpPr>
                <p:cNvPr id="38951" name="Text Box 30">
                  <a:extLst>
                    <a:ext uri="{FF2B5EF4-FFF2-40B4-BE49-F238E27FC236}">
                      <a16:creationId xmlns:a16="http://schemas.microsoft.com/office/drawing/2014/main" id="{B01A1AF6-3EFF-42F6-BFBD-2A9EDF514BAC}"/>
                    </a:ext>
                  </a:extLst>
                </p:cNvPr>
                <p:cNvSpPr txBox="1">
                  <a:spLocks noChangeArrowheads="1"/>
                </p:cNvSpPr>
                <p:nvPr/>
              </p:nvSpPr>
              <p:spPr bwMode="auto">
                <a:xfrm>
                  <a:off x="1969" y="1044"/>
                  <a:ext cx="239"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50000"/>
                    </a:spcBef>
                    <a:buFontTx/>
                    <a:buNone/>
                  </a:pPr>
                  <a:r>
                    <a:rPr lang="en-US" altLang="zh-CN" sz="2800">
                      <a:sym typeface="Symbol" panose="05050102010706020507" pitchFamily="18" charset="2"/>
                    </a:rPr>
                    <a:t></a:t>
                  </a:r>
                  <a:endParaRPr lang="en-US" altLang="zh-CN" sz="2800"/>
                </a:p>
              </p:txBody>
            </p:sp>
            <p:sp>
              <p:nvSpPr>
                <p:cNvPr id="38952" name="Text Box 31">
                  <a:extLst>
                    <a:ext uri="{FF2B5EF4-FFF2-40B4-BE49-F238E27FC236}">
                      <a16:creationId xmlns:a16="http://schemas.microsoft.com/office/drawing/2014/main" id="{AC23E3BD-CC88-4A42-AA83-2E864B512DFF}"/>
                    </a:ext>
                  </a:extLst>
                </p:cNvPr>
                <p:cNvSpPr txBox="1">
                  <a:spLocks noChangeArrowheads="1"/>
                </p:cNvSpPr>
                <p:nvPr/>
              </p:nvSpPr>
              <p:spPr bwMode="auto">
                <a:xfrm>
                  <a:off x="2160" y="1068"/>
                  <a:ext cx="253"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50000"/>
                    </a:spcBef>
                    <a:buFontTx/>
                    <a:buNone/>
                  </a:pPr>
                  <a:r>
                    <a:rPr lang="en-US" altLang="zh-CN" sz="2800" i="1"/>
                    <a:t>P</a:t>
                  </a:r>
                </a:p>
              </p:txBody>
            </p:sp>
            <p:sp>
              <p:nvSpPr>
                <p:cNvPr id="38953" name="Text Box 32">
                  <a:extLst>
                    <a:ext uri="{FF2B5EF4-FFF2-40B4-BE49-F238E27FC236}">
                      <a16:creationId xmlns:a16="http://schemas.microsoft.com/office/drawing/2014/main" id="{C7DAD100-758C-423F-B1B5-ED7347D5F952}"/>
                    </a:ext>
                  </a:extLst>
                </p:cNvPr>
                <p:cNvSpPr txBox="1">
                  <a:spLocks noChangeArrowheads="1"/>
                </p:cNvSpPr>
                <p:nvPr/>
              </p:nvSpPr>
              <p:spPr bwMode="auto">
                <a:xfrm>
                  <a:off x="1524" y="1860"/>
                  <a:ext cx="216"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50000"/>
                    </a:spcBef>
                    <a:buFontTx/>
                    <a:buNone/>
                  </a:pPr>
                  <a:r>
                    <a:rPr lang="en-US" altLang="zh-CN" i="1"/>
                    <a:t>r</a:t>
                  </a:r>
                </a:p>
              </p:txBody>
            </p:sp>
          </p:grpSp>
          <p:grpSp>
            <p:nvGrpSpPr>
              <p:cNvPr id="38931" name="Group 33">
                <a:extLst>
                  <a:ext uri="{FF2B5EF4-FFF2-40B4-BE49-F238E27FC236}">
                    <a16:creationId xmlns:a16="http://schemas.microsoft.com/office/drawing/2014/main" id="{D4E767DA-5EFE-488A-B32C-8711F2B2E385}"/>
                  </a:ext>
                </a:extLst>
              </p:cNvPr>
              <p:cNvGrpSpPr>
                <a:grpSpLocks/>
              </p:cNvGrpSpPr>
              <p:nvPr/>
            </p:nvGrpSpPr>
            <p:grpSpPr bwMode="auto">
              <a:xfrm>
                <a:off x="3214" y="3165"/>
                <a:ext cx="534" cy="471"/>
                <a:chOff x="3051" y="2609"/>
                <a:chExt cx="1186" cy="1046"/>
              </a:xfrm>
            </p:grpSpPr>
            <p:sp>
              <p:nvSpPr>
                <p:cNvPr id="38942" name="Text Box 34">
                  <a:extLst>
                    <a:ext uri="{FF2B5EF4-FFF2-40B4-BE49-F238E27FC236}">
                      <a16:creationId xmlns:a16="http://schemas.microsoft.com/office/drawing/2014/main" id="{9364CE33-7F18-4305-A412-D9F5C81EF1F2}"/>
                    </a:ext>
                  </a:extLst>
                </p:cNvPr>
                <p:cNvSpPr txBox="1">
                  <a:spLocks noChangeArrowheads="1"/>
                </p:cNvSpPr>
                <p:nvPr/>
              </p:nvSpPr>
              <p:spPr bwMode="auto">
                <a:xfrm>
                  <a:off x="3708" y="2609"/>
                  <a:ext cx="420" cy="4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50000"/>
                    </a:spcBef>
                    <a:buFontTx/>
                    <a:buNone/>
                  </a:pPr>
                  <a:r>
                    <a:rPr lang="en-US" altLang="zh-CN" sz="1600"/>
                    <a:t>+</a:t>
                  </a:r>
                </a:p>
              </p:txBody>
            </p:sp>
            <p:sp>
              <p:nvSpPr>
                <p:cNvPr id="38943" name="Text Box 35">
                  <a:extLst>
                    <a:ext uri="{FF2B5EF4-FFF2-40B4-BE49-F238E27FC236}">
                      <a16:creationId xmlns:a16="http://schemas.microsoft.com/office/drawing/2014/main" id="{333EE9A9-8B18-4C2E-BA43-B55F5A68DAD3}"/>
                    </a:ext>
                  </a:extLst>
                </p:cNvPr>
                <p:cNvSpPr txBox="1">
                  <a:spLocks noChangeArrowheads="1"/>
                </p:cNvSpPr>
                <p:nvPr/>
              </p:nvSpPr>
              <p:spPr bwMode="auto">
                <a:xfrm>
                  <a:off x="3817" y="2966"/>
                  <a:ext cx="420" cy="4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50000"/>
                    </a:spcBef>
                    <a:buFontTx/>
                    <a:buNone/>
                  </a:pPr>
                  <a:r>
                    <a:rPr lang="en-US" altLang="zh-CN" sz="1600"/>
                    <a:t>+</a:t>
                  </a:r>
                </a:p>
              </p:txBody>
            </p:sp>
            <p:sp>
              <p:nvSpPr>
                <p:cNvPr id="38944" name="Oval 36">
                  <a:extLst>
                    <a:ext uri="{FF2B5EF4-FFF2-40B4-BE49-F238E27FC236}">
                      <a16:creationId xmlns:a16="http://schemas.microsoft.com/office/drawing/2014/main" id="{D034BEF1-7803-469C-B5DD-8ABC1F8ABADC}"/>
                    </a:ext>
                  </a:extLst>
                </p:cNvPr>
                <p:cNvSpPr>
                  <a:spLocks noChangeArrowheads="1"/>
                </p:cNvSpPr>
                <p:nvPr/>
              </p:nvSpPr>
              <p:spPr bwMode="auto">
                <a:xfrm>
                  <a:off x="3156" y="2676"/>
                  <a:ext cx="960" cy="960"/>
                </a:xfrm>
                <a:prstGeom prst="ellipse">
                  <a:avLst/>
                </a:prstGeom>
                <a:noFill/>
                <a:ln w="2857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endParaRPr lang="zh-CN" altLang="en-US"/>
                </a:p>
              </p:txBody>
            </p:sp>
            <p:sp>
              <p:nvSpPr>
                <p:cNvPr id="38945" name="Text Box 37">
                  <a:extLst>
                    <a:ext uri="{FF2B5EF4-FFF2-40B4-BE49-F238E27FC236}">
                      <a16:creationId xmlns:a16="http://schemas.microsoft.com/office/drawing/2014/main" id="{2885EA16-BFDA-4B6B-B331-01F77BAA24A9}"/>
                    </a:ext>
                  </a:extLst>
                </p:cNvPr>
                <p:cNvSpPr txBox="1">
                  <a:spLocks noChangeArrowheads="1"/>
                </p:cNvSpPr>
                <p:nvPr/>
              </p:nvSpPr>
              <p:spPr bwMode="auto">
                <a:xfrm>
                  <a:off x="3806" y="2813"/>
                  <a:ext cx="420" cy="4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50000"/>
                    </a:spcBef>
                    <a:buFontTx/>
                    <a:buNone/>
                  </a:pPr>
                  <a:r>
                    <a:rPr lang="en-US" altLang="zh-CN" sz="1600"/>
                    <a:t>+</a:t>
                  </a:r>
                </a:p>
              </p:txBody>
            </p:sp>
            <p:sp>
              <p:nvSpPr>
                <p:cNvPr id="38946" name="Text Box 38">
                  <a:extLst>
                    <a:ext uri="{FF2B5EF4-FFF2-40B4-BE49-F238E27FC236}">
                      <a16:creationId xmlns:a16="http://schemas.microsoft.com/office/drawing/2014/main" id="{12D0D95E-A141-48C1-8866-92E5F92275F0}"/>
                    </a:ext>
                  </a:extLst>
                </p:cNvPr>
                <p:cNvSpPr txBox="1">
                  <a:spLocks noChangeArrowheads="1"/>
                </p:cNvSpPr>
                <p:nvPr/>
              </p:nvSpPr>
              <p:spPr bwMode="auto">
                <a:xfrm>
                  <a:off x="3733" y="3173"/>
                  <a:ext cx="420" cy="4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50000"/>
                    </a:spcBef>
                    <a:buFontTx/>
                    <a:buNone/>
                  </a:pPr>
                  <a:r>
                    <a:rPr lang="en-US" altLang="zh-CN" sz="1600"/>
                    <a:t>+</a:t>
                  </a:r>
                </a:p>
              </p:txBody>
            </p:sp>
            <p:sp>
              <p:nvSpPr>
                <p:cNvPr id="38947" name="Text Box 39">
                  <a:extLst>
                    <a:ext uri="{FF2B5EF4-FFF2-40B4-BE49-F238E27FC236}">
                      <a16:creationId xmlns:a16="http://schemas.microsoft.com/office/drawing/2014/main" id="{5C8050F7-F30E-4740-9E63-744D08423640}"/>
                    </a:ext>
                  </a:extLst>
                </p:cNvPr>
                <p:cNvSpPr txBox="1">
                  <a:spLocks noChangeArrowheads="1"/>
                </p:cNvSpPr>
                <p:nvPr/>
              </p:nvSpPr>
              <p:spPr bwMode="auto">
                <a:xfrm>
                  <a:off x="3182" y="2609"/>
                  <a:ext cx="420" cy="4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50000"/>
                    </a:spcBef>
                    <a:buFontTx/>
                    <a:buNone/>
                  </a:pPr>
                  <a:r>
                    <a:rPr lang="en-US" altLang="zh-CN" sz="1600"/>
                    <a:t>+</a:t>
                  </a:r>
                </a:p>
              </p:txBody>
            </p:sp>
            <p:sp>
              <p:nvSpPr>
                <p:cNvPr id="38948" name="Text Box 40">
                  <a:extLst>
                    <a:ext uri="{FF2B5EF4-FFF2-40B4-BE49-F238E27FC236}">
                      <a16:creationId xmlns:a16="http://schemas.microsoft.com/office/drawing/2014/main" id="{A8784A93-48CA-496E-8464-AE538FFA5213}"/>
                    </a:ext>
                  </a:extLst>
                </p:cNvPr>
                <p:cNvSpPr txBox="1">
                  <a:spLocks noChangeArrowheads="1"/>
                </p:cNvSpPr>
                <p:nvPr/>
              </p:nvSpPr>
              <p:spPr bwMode="auto">
                <a:xfrm>
                  <a:off x="3051" y="2884"/>
                  <a:ext cx="420" cy="4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50000"/>
                    </a:spcBef>
                    <a:buFontTx/>
                    <a:buNone/>
                  </a:pPr>
                  <a:r>
                    <a:rPr lang="en-US" altLang="zh-CN" sz="1600"/>
                    <a:t>+</a:t>
                  </a:r>
                </a:p>
              </p:txBody>
            </p:sp>
            <p:sp>
              <p:nvSpPr>
                <p:cNvPr id="38949" name="Text Box 41">
                  <a:extLst>
                    <a:ext uri="{FF2B5EF4-FFF2-40B4-BE49-F238E27FC236}">
                      <a16:creationId xmlns:a16="http://schemas.microsoft.com/office/drawing/2014/main" id="{D57C3C48-BEEC-4525-A052-3706E691BF93}"/>
                    </a:ext>
                  </a:extLst>
                </p:cNvPr>
                <p:cNvSpPr txBox="1">
                  <a:spLocks noChangeArrowheads="1"/>
                </p:cNvSpPr>
                <p:nvPr/>
              </p:nvSpPr>
              <p:spPr bwMode="auto">
                <a:xfrm>
                  <a:off x="3193" y="3184"/>
                  <a:ext cx="420" cy="4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50000"/>
                    </a:spcBef>
                    <a:buFontTx/>
                    <a:buNone/>
                  </a:pPr>
                  <a:r>
                    <a:rPr lang="en-US" altLang="zh-CN" sz="1600"/>
                    <a:t>+</a:t>
                  </a:r>
                </a:p>
              </p:txBody>
            </p:sp>
          </p:grpSp>
          <p:grpSp>
            <p:nvGrpSpPr>
              <p:cNvPr id="38932" name="Group 42">
                <a:extLst>
                  <a:ext uri="{FF2B5EF4-FFF2-40B4-BE49-F238E27FC236}">
                    <a16:creationId xmlns:a16="http://schemas.microsoft.com/office/drawing/2014/main" id="{64746D4F-2EDB-47B2-980A-C7D27A5725C1}"/>
                  </a:ext>
                </a:extLst>
              </p:cNvPr>
              <p:cNvGrpSpPr>
                <a:grpSpLocks/>
              </p:cNvGrpSpPr>
              <p:nvPr/>
            </p:nvGrpSpPr>
            <p:grpSpPr bwMode="auto">
              <a:xfrm>
                <a:off x="3853" y="3293"/>
                <a:ext cx="239" cy="285"/>
                <a:chOff x="4657" y="2787"/>
                <a:chExt cx="531" cy="632"/>
              </a:xfrm>
            </p:grpSpPr>
            <p:sp>
              <p:nvSpPr>
                <p:cNvPr id="38937" name="Oval 43">
                  <a:extLst>
                    <a:ext uri="{FF2B5EF4-FFF2-40B4-BE49-F238E27FC236}">
                      <a16:creationId xmlns:a16="http://schemas.microsoft.com/office/drawing/2014/main" id="{FC2BFE15-F76A-4AAD-B1C6-4EF2CF83C3D0}"/>
                    </a:ext>
                  </a:extLst>
                </p:cNvPr>
                <p:cNvSpPr>
                  <a:spLocks noChangeArrowheads="1"/>
                </p:cNvSpPr>
                <p:nvPr/>
              </p:nvSpPr>
              <p:spPr bwMode="auto">
                <a:xfrm>
                  <a:off x="4752" y="2976"/>
                  <a:ext cx="288" cy="288"/>
                </a:xfrm>
                <a:prstGeom prst="ellipse">
                  <a:avLst/>
                </a:prstGeom>
                <a:noFill/>
                <a:ln w="2857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endParaRPr lang="zh-CN" altLang="en-US"/>
                </a:p>
              </p:txBody>
            </p:sp>
            <p:sp>
              <p:nvSpPr>
                <p:cNvPr id="38938" name="Text Box 44">
                  <a:extLst>
                    <a:ext uri="{FF2B5EF4-FFF2-40B4-BE49-F238E27FC236}">
                      <a16:creationId xmlns:a16="http://schemas.microsoft.com/office/drawing/2014/main" id="{E678CB1A-3EAE-4BB6-8BFC-8EB3FB1D96F3}"/>
                    </a:ext>
                  </a:extLst>
                </p:cNvPr>
                <p:cNvSpPr txBox="1">
                  <a:spLocks noChangeArrowheads="1"/>
                </p:cNvSpPr>
                <p:nvPr/>
              </p:nvSpPr>
              <p:spPr bwMode="auto">
                <a:xfrm>
                  <a:off x="4657" y="2787"/>
                  <a:ext cx="353" cy="4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50000"/>
                    </a:spcBef>
                    <a:buFontTx/>
                    <a:buNone/>
                  </a:pPr>
                  <a:r>
                    <a:rPr lang="en-US" altLang="zh-CN" sz="1600"/>
                    <a:t>-</a:t>
                  </a:r>
                </a:p>
              </p:txBody>
            </p:sp>
            <p:sp>
              <p:nvSpPr>
                <p:cNvPr id="38939" name="Text Box 45">
                  <a:extLst>
                    <a:ext uri="{FF2B5EF4-FFF2-40B4-BE49-F238E27FC236}">
                      <a16:creationId xmlns:a16="http://schemas.microsoft.com/office/drawing/2014/main" id="{9C44F857-154C-4251-9708-FC69407F48A4}"/>
                    </a:ext>
                  </a:extLst>
                </p:cNvPr>
                <p:cNvSpPr txBox="1">
                  <a:spLocks noChangeArrowheads="1"/>
                </p:cNvSpPr>
                <p:nvPr/>
              </p:nvSpPr>
              <p:spPr bwMode="auto">
                <a:xfrm>
                  <a:off x="4668" y="2917"/>
                  <a:ext cx="353" cy="4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50000"/>
                    </a:spcBef>
                    <a:buFontTx/>
                    <a:buNone/>
                  </a:pPr>
                  <a:r>
                    <a:rPr lang="en-US" altLang="zh-CN" sz="1600"/>
                    <a:t>-</a:t>
                  </a:r>
                </a:p>
              </p:txBody>
            </p:sp>
            <p:sp>
              <p:nvSpPr>
                <p:cNvPr id="38940" name="Text Box 46">
                  <a:extLst>
                    <a:ext uri="{FF2B5EF4-FFF2-40B4-BE49-F238E27FC236}">
                      <a16:creationId xmlns:a16="http://schemas.microsoft.com/office/drawing/2014/main" id="{1A8F6EC3-F9A8-42E8-BFA3-9A44BCC488CF}"/>
                    </a:ext>
                  </a:extLst>
                </p:cNvPr>
                <p:cNvSpPr txBox="1">
                  <a:spLocks noChangeArrowheads="1"/>
                </p:cNvSpPr>
                <p:nvPr/>
              </p:nvSpPr>
              <p:spPr bwMode="auto">
                <a:xfrm>
                  <a:off x="4768" y="2829"/>
                  <a:ext cx="420" cy="4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50000"/>
                    </a:spcBef>
                    <a:buFontTx/>
                    <a:buNone/>
                  </a:pPr>
                  <a:r>
                    <a:rPr lang="en-US" altLang="zh-CN" sz="1600"/>
                    <a:t>+</a:t>
                  </a:r>
                </a:p>
              </p:txBody>
            </p:sp>
            <p:sp>
              <p:nvSpPr>
                <p:cNvPr id="38941" name="Text Box 47">
                  <a:extLst>
                    <a:ext uri="{FF2B5EF4-FFF2-40B4-BE49-F238E27FC236}">
                      <a16:creationId xmlns:a16="http://schemas.microsoft.com/office/drawing/2014/main" id="{CBA3A458-EB03-40E9-AA84-A2E8A1031C49}"/>
                    </a:ext>
                  </a:extLst>
                </p:cNvPr>
                <p:cNvSpPr txBox="1">
                  <a:spLocks noChangeArrowheads="1"/>
                </p:cNvSpPr>
                <p:nvPr/>
              </p:nvSpPr>
              <p:spPr bwMode="auto">
                <a:xfrm>
                  <a:off x="4768" y="2949"/>
                  <a:ext cx="420" cy="4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50000"/>
                    </a:spcBef>
                    <a:buFontTx/>
                    <a:buNone/>
                  </a:pPr>
                  <a:r>
                    <a:rPr lang="en-US" altLang="zh-CN" sz="1600"/>
                    <a:t>+</a:t>
                  </a:r>
                </a:p>
              </p:txBody>
            </p:sp>
          </p:grpSp>
          <p:sp>
            <p:nvSpPr>
              <p:cNvPr id="38933" name="Text Box 48">
                <a:extLst>
                  <a:ext uri="{FF2B5EF4-FFF2-40B4-BE49-F238E27FC236}">
                    <a16:creationId xmlns:a16="http://schemas.microsoft.com/office/drawing/2014/main" id="{4EB7F5DD-FA3E-4C2D-B893-13222D3EE5CB}"/>
                  </a:ext>
                </a:extLst>
              </p:cNvPr>
              <p:cNvSpPr txBox="1">
                <a:spLocks noChangeArrowheads="1"/>
              </p:cNvSpPr>
              <p:nvPr/>
            </p:nvSpPr>
            <p:spPr bwMode="auto">
              <a:xfrm>
                <a:off x="3339" y="3609"/>
                <a:ext cx="265"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50000"/>
                  </a:spcBef>
                  <a:buFontTx/>
                  <a:buNone/>
                </a:pPr>
                <a:r>
                  <a:rPr lang="en-US" altLang="zh-CN" sz="2800" i="1"/>
                  <a:t>B</a:t>
                </a:r>
              </a:p>
            </p:txBody>
          </p:sp>
          <p:sp>
            <p:nvSpPr>
              <p:cNvPr id="38934" name="Text Box 49">
                <a:extLst>
                  <a:ext uri="{FF2B5EF4-FFF2-40B4-BE49-F238E27FC236}">
                    <a16:creationId xmlns:a16="http://schemas.microsoft.com/office/drawing/2014/main" id="{B6377B54-6CB1-4108-952D-52F3AD717C5F}"/>
                  </a:ext>
                </a:extLst>
              </p:cNvPr>
              <p:cNvSpPr txBox="1">
                <a:spLocks noChangeArrowheads="1"/>
              </p:cNvSpPr>
              <p:nvPr/>
            </p:nvSpPr>
            <p:spPr bwMode="auto">
              <a:xfrm>
                <a:off x="3827" y="3468"/>
                <a:ext cx="265"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50000"/>
                  </a:spcBef>
                  <a:buFontTx/>
                  <a:buNone/>
                </a:pPr>
                <a:r>
                  <a:rPr lang="en-US" altLang="zh-CN" sz="2800" i="1"/>
                  <a:t>A</a:t>
                </a:r>
              </a:p>
            </p:txBody>
          </p:sp>
          <p:sp>
            <p:nvSpPr>
              <p:cNvPr id="38935" name="Rectangle 50">
                <a:extLst>
                  <a:ext uri="{FF2B5EF4-FFF2-40B4-BE49-F238E27FC236}">
                    <a16:creationId xmlns:a16="http://schemas.microsoft.com/office/drawing/2014/main" id="{A9B3B6C9-749D-4603-BD9F-7183CE6739CB}"/>
                  </a:ext>
                </a:extLst>
              </p:cNvPr>
              <p:cNvSpPr>
                <a:spLocks noChangeArrowheads="1"/>
              </p:cNvSpPr>
              <p:nvPr/>
            </p:nvSpPr>
            <p:spPr bwMode="auto">
              <a:xfrm>
                <a:off x="2910" y="3149"/>
                <a:ext cx="366"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r>
                  <a:rPr lang="en-US" altLang="zh-CN" sz="2800" i="1"/>
                  <a:t>R</a:t>
                </a:r>
                <a:r>
                  <a:rPr lang="en-US" altLang="zh-CN" sz="2800" i="1" baseline="-25000"/>
                  <a:t>B</a:t>
                </a:r>
              </a:p>
            </p:txBody>
          </p:sp>
          <p:sp>
            <p:nvSpPr>
              <p:cNvPr id="38936" name="Rectangle 51">
                <a:extLst>
                  <a:ext uri="{FF2B5EF4-FFF2-40B4-BE49-F238E27FC236}">
                    <a16:creationId xmlns:a16="http://schemas.microsoft.com/office/drawing/2014/main" id="{6C97AE2D-C6A9-4C41-8946-929BF54121D1}"/>
                  </a:ext>
                </a:extLst>
              </p:cNvPr>
              <p:cNvSpPr>
                <a:spLocks noChangeArrowheads="1"/>
              </p:cNvSpPr>
              <p:nvPr/>
            </p:nvSpPr>
            <p:spPr bwMode="auto">
              <a:xfrm>
                <a:off x="3366" y="3293"/>
                <a:ext cx="228"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r>
                  <a:rPr lang="en-US" altLang="zh-CN" sz="2800" i="1"/>
                  <a:t>q</a:t>
                </a:r>
              </a:p>
            </p:txBody>
          </p:sp>
        </p:grpSp>
        <p:sp>
          <p:nvSpPr>
            <p:cNvPr id="38929" name="Text Box 52">
              <a:extLst>
                <a:ext uri="{FF2B5EF4-FFF2-40B4-BE49-F238E27FC236}">
                  <a16:creationId xmlns:a16="http://schemas.microsoft.com/office/drawing/2014/main" id="{2E27285C-6320-4026-AB2F-A80C5F79A0FA}"/>
                </a:ext>
              </a:extLst>
            </p:cNvPr>
            <p:cNvSpPr txBox="1">
              <a:spLocks noChangeArrowheads="1"/>
            </p:cNvSpPr>
            <p:nvPr/>
          </p:nvSpPr>
          <p:spPr bwMode="auto">
            <a:xfrm>
              <a:off x="1682" y="1360"/>
              <a:ext cx="358"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50000"/>
                </a:spcBef>
                <a:buFontTx/>
                <a:buNone/>
              </a:pPr>
              <a:r>
                <a:rPr lang="en-US" altLang="zh-CN" sz="2800" i="1"/>
                <a:t>E</a:t>
              </a:r>
              <a:r>
                <a:rPr lang="en-US" altLang="zh-CN" sz="2800" i="1" baseline="-25000"/>
                <a:t>P</a:t>
              </a:r>
              <a:endParaRPr lang="en-US" altLang="zh-CN" sz="2800" i="1"/>
            </a:p>
          </p:txBody>
        </p:sp>
      </p:grpSp>
      <p:sp>
        <p:nvSpPr>
          <p:cNvPr id="78901" name="Text Box 53">
            <a:extLst>
              <a:ext uri="{FF2B5EF4-FFF2-40B4-BE49-F238E27FC236}">
                <a16:creationId xmlns:a16="http://schemas.microsoft.com/office/drawing/2014/main" id="{CD009414-9685-4C04-86FA-D9DD8134C96D}"/>
              </a:ext>
            </a:extLst>
          </p:cNvPr>
          <p:cNvSpPr txBox="1">
            <a:spLocks noChangeArrowheads="1"/>
          </p:cNvSpPr>
          <p:nvPr/>
        </p:nvSpPr>
        <p:spPr bwMode="auto">
          <a:xfrm>
            <a:off x="3162300" y="5129213"/>
            <a:ext cx="6210300" cy="7254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lnSpc>
                <a:spcPct val="130000"/>
              </a:lnSpc>
              <a:spcBef>
                <a:spcPct val="50000"/>
              </a:spcBef>
              <a:buFontTx/>
              <a:buNone/>
            </a:pPr>
            <a:r>
              <a:rPr lang="zh-CN" altLang="en-US">
                <a:solidFill>
                  <a:srgbClr val="0000FF"/>
                </a:solidFill>
              </a:rPr>
              <a:t>答：</a:t>
            </a:r>
            <a:r>
              <a:rPr lang="zh-CN" altLang="en-US" i="1"/>
              <a:t> </a:t>
            </a:r>
            <a:r>
              <a:rPr lang="en-US" altLang="zh-CN" i="1"/>
              <a:t>E</a:t>
            </a:r>
            <a:r>
              <a:rPr lang="en-US" altLang="zh-CN" i="1" baseline="-25000"/>
              <a:t>p</a:t>
            </a:r>
            <a:r>
              <a:rPr lang="zh-CN" altLang="en-US"/>
              <a:t>可视为点电荷与偶极子</a:t>
            </a:r>
          </a:p>
        </p:txBody>
      </p:sp>
      <p:sp>
        <p:nvSpPr>
          <p:cNvPr id="78902" name="Rectangle 54">
            <a:extLst>
              <a:ext uri="{FF2B5EF4-FFF2-40B4-BE49-F238E27FC236}">
                <a16:creationId xmlns:a16="http://schemas.microsoft.com/office/drawing/2014/main" id="{FC63E07D-91C1-4A6B-AFA8-24ACE342283E}"/>
              </a:ext>
            </a:extLst>
          </p:cNvPr>
          <p:cNvSpPr>
            <a:spLocks noChangeArrowheads="1"/>
          </p:cNvSpPr>
          <p:nvPr/>
        </p:nvSpPr>
        <p:spPr bwMode="auto">
          <a:xfrm>
            <a:off x="4043363" y="5921375"/>
            <a:ext cx="4033837"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spcBef>
                <a:spcPct val="0"/>
              </a:spcBef>
              <a:buFontTx/>
              <a:buNone/>
            </a:pPr>
            <a:r>
              <a:rPr lang="zh-CN" altLang="en-US"/>
              <a:t>的电场的叠加。</a:t>
            </a:r>
          </a:p>
        </p:txBody>
      </p:sp>
      <p:grpSp>
        <p:nvGrpSpPr>
          <p:cNvPr id="78903" name="Group 55">
            <a:extLst>
              <a:ext uri="{FF2B5EF4-FFF2-40B4-BE49-F238E27FC236}">
                <a16:creationId xmlns:a16="http://schemas.microsoft.com/office/drawing/2014/main" id="{7A4E613E-4CAA-4F6B-B50C-3CDF506DBB77}"/>
              </a:ext>
            </a:extLst>
          </p:cNvPr>
          <p:cNvGrpSpPr>
            <a:grpSpLocks/>
          </p:cNvGrpSpPr>
          <p:nvPr/>
        </p:nvGrpSpPr>
        <p:grpSpPr bwMode="auto">
          <a:xfrm>
            <a:off x="3960813" y="2247900"/>
            <a:ext cx="2135187" cy="579438"/>
            <a:chOff x="2495" y="1416"/>
            <a:chExt cx="1345" cy="365"/>
          </a:xfrm>
        </p:grpSpPr>
        <p:sp>
          <p:nvSpPr>
            <p:cNvPr id="38926" name="Text Box 56">
              <a:extLst>
                <a:ext uri="{FF2B5EF4-FFF2-40B4-BE49-F238E27FC236}">
                  <a16:creationId xmlns:a16="http://schemas.microsoft.com/office/drawing/2014/main" id="{F38D6C35-ACD6-4660-BFD3-460DE1921B50}"/>
                </a:ext>
              </a:extLst>
            </p:cNvPr>
            <p:cNvSpPr txBox="1">
              <a:spLocks noChangeArrowheads="1"/>
            </p:cNvSpPr>
            <p:nvPr/>
          </p:nvSpPr>
          <p:spPr bwMode="auto">
            <a:xfrm>
              <a:off x="2495" y="1416"/>
              <a:ext cx="1345"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spcBef>
                  <a:spcPct val="50000"/>
                </a:spcBef>
                <a:buFontTx/>
                <a:buNone/>
              </a:pPr>
              <a:r>
                <a:rPr lang="zh-CN" altLang="en-US"/>
                <a:t>思考</a:t>
              </a:r>
            </a:p>
          </p:txBody>
        </p:sp>
        <p:sp>
          <p:nvSpPr>
            <p:cNvPr id="38927" name="Rectangle 57">
              <a:extLst>
                <a:ext uri="{FF2B5EF4-FFF2-40B4-BE49-F238E27FC236}">
                  <a16:creationId xmlns:a16="http://schemas.microsoft.com/office/drawing/2014/main" id="{20963296-BBD7-44B6-B13D-FD2CFABA118F}"/>
                </a:ext>
              </a:extLst>
            </p:cNvPr>
            <p:cNvSpPr>
              <a:spLocks noChangeArrowheads="1"/>
            </p:cNvSpPr>
            <p:nvPr/>
          </p:nvSpPr>
          <p:spPr bwMode="auto">
            <a:xfrm>
              <a:off x="2522" y="1440"/>
              <a:ext cx="576" cy="336"/>
            </a:xfrm>
            <a:prstGeom prst="rect">
              <a:avLst/>
            </a:prstGeom>
            <a:noFill/>
            <a:ln w="38100">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endParaRPr lang="zh-CN" altLang="en-US"/>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8850"/>
                                        </p:tgtEl>
                                        <p:attrNameLst>
                                          <p:attrName>style.visibility</p:attrName>
                                        </p:attrNameLst>
                                      </p:cBhvr>
                                      <p:to>
                                        <p:strVal val="visible"/>
                                      </p:to>
                                    </p:set>
                                    <p:animEffect transition="in" filter="wipe(left)">
                                      <p:cBhvr>
                                        <p:cTn id="7" dur="500"/>
                                        <p:tgtEl>
                                          <p:spTgt spid="7885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78855"/>
                                        </p:tgtEl>
                                        <p:attrNameLst>
                                          <p:attrName>style.visibility</p:attrName>
                                        </p:attrNameLst>
                                      </p:cBhvr>
                                      <p:to>
                                        <p:strVal val="visible"/>
                                      </p:to>
                                    </p:set>
                                    <p:animEffect transition="in" filter="wipe(left)">
                                      <p:cBhvr>
                                        <p:cTn id="12" dur="500"/>
                                        <p:tgtEl>
                                          <p:spTgt spid="78855"/>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nodeType="clickEffect">
                                  <p:stCondLst>
                                    <p:cond delay="0"/>
                                  </p:stCondLst>
                                  <p:childTnLst>
                                    <p:set>
                                      <p:cBhvr>
                                        <p:cTn id="16" dur="1" fill="hold">
                                          <p:stCondLst>
                                            <p:cond delay="0"/>
                                          </p:stCondLst>
                                        </p:cTn>
                                        <p:tgtEl>
                                          <p:spTgt spid="78874"/>
                                        </p:tgtEl>
                                        <p:attrNameLst>
                                          <p:attrName>style.visibility</p:attrName>
                                        </p:attrNameLst>
                                      </p:cBhvr>
                                      <p:to>
                                        <p:strVal val="visible"/>
                                      </p:to>
                                    </p:set>
                                    <p:animEffect transition="in" filter="wipe(left)">
                                      <p:cBhvr>
                                        <p:cTn id="17" dur="500"/>
                                        <p:tgtEl>
                                          <p:spTgt spid="78874"/>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78851"/>
                                        </p:tgtEl>
                                        <p:attrNameLst>
                                          <p:attrName>style.visibility</p:attrName>
                                        </p:attrNameLst>
                                      </p:cBhvr>
                                      <p:to>
                                        <p:strVal val="visible"/>
                                      </p:to>
                                    </p:set>
                                    <p:animEffect transition="in" filter="wipe(left)">
                                      <p:cBhvr>
                                        <p:cTn id="22" dur="500"/>
                                        <p:tgtEl>
                                          <p:spTgt spid="78851"/>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78852"/>
                                        </p:tgtEl>
                                        <p:attrNameLst>
                                          <p:attrName>style.visibility</p:attrName>
                                        </p:attrNameLst>
                                      </p:cBhvr>
                                      <p:to>
                                        <p:strVal val="visible"/>
                                      </p:to>
                                    </p:set>
                                    <p:animEffect transition="in" filter="wipe(left)">
                                      <p:cBhvr>
                                        <p:cTn id="27" dur="500"/>
                                        <p:tgtEl>
                                          <p:spTgt spid="78852"/>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78853"/>
                                        </p:tgtEl>
                                        <p:attrNameLst>
                                          <p:attrName>style.visibility</p:attrName>
                                        </p:attrNameLst>
                                      </p:cBhvr>
                                      <p:to>
                                        <p:strVal val="visible"/>
                                      </p:to>
                                    </p:set>
                                    <p:animEffect transition="in" filter="wipe(left)">
                                      <p:cBhvr>
                                        <p:cTn id="32" dur="500"/>
                                        <p:tgtEl>
                                          <p:spTgt spid="78853"/>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22" presetClass="entr" presetSubtype="8" fill="hold" nodeType="clickEffect">
                                  <p:stCondLst>
                                    <p:cond delay="0"/>
                                  </p:stCondLst>
                                  <p:childTnLst>
                                    <p:set>
                                      <p:cBhvr>
                                        <p:cTn id="36" dur="1" fill="hold">
                                          <p:stCondLst>
                                            <p:cond delay="0"/>
                                          </p:stCondLst>
                                        </p:cTn>
                                        <p:tgtEl>
                                          <p:spTgt spid="78903"/>
                                        </p:tgtEl>
                                        <p:attrNameLst>
                                          <p:attrName>style.visibility</p:attrName>
                                        </p:attrNameLst>
                                      </p:cBhvr>
                                      <p:to>
                                        <p:strVal val="visible"/>
                                      </p:to>
                                    </p:set>
                                    <p:animEffect transition="in" filter="wipe(left)">
                                      <p:cBhvr>
                                        <p:cTn id="37" dur="500"/>
                                        <p:tgtEl>
                                          <p:spTgt spid="78903"/>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22" presetClass="entr" presetSubtype="8" fill="hold" grpId="0" nodeType="clickEffect">
                                  <p:stCondLst>
                                    <p:cond delay="0"/>
                                  </p:stCondLst>
                                  <p:childTnLst>
                                    <p:set>
                                      <p:cBhvr>
                                        <p:cTn id="41" dur="1" fill="hold">
                                          <p:stCondLst>
                                            <p:cond delay="0"/>
                                          </p:stCondLst>
                                        </p:cTn>
                                        <p:tgtEl>
                                          <p:spTgt spid="78854"/>
                                        </p:tgtEl>
                                        <p:attrNameLst>
                                          <p:attrName>style.visibility</p:attrName>
                                        </p:attrNameLst>
                                      </p:cBhvr>
                                      <p:to>
                                        <p:strVal val="visible"/>
                                      </p:to>
                                    </p:set>
                                    <p:animEffect transition="in" filter="wipe(left)">
                                      <p:cBhvr>
                                        <p:cTn id="42" dur="500"/>
                                        <p:tgtEl>
                                          <p:spTgt spid="78854"/>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22" presetClass="entr" presetSubtype="8" fill="hold" nodeType="clickEffect">
                                  <p:stCondLst>
                                    <p:cond delay="0"/>
                                  </p:stCondLst>
                                  <p:childTnLst>
                                    <p:set>
                                      <p:cBhvr>
                                        <p:cTn id="46" dur="1" fill="hold">
                                          <p:stCondLst>
                                            <p:cond delay="0"/>
                                          </p:stCondLst>
                                        </p:cTn>
                                        <p:tgtEl>
                                          <p:spTgt spid="78856"/>
                                        </p:tgtEl>
                                        <p:attrNameLst>
                                          <p:attrName>style.visibility</p:attrName>
                                        </p:attrNameLst>
                                      </p:cBhvr>
                                      <p:to>
                                        <p:strVal val="visible"/>
                                      </p:to>
                                    </p:set>
                                    <p:animEffect transition="in" filter="wipe(left)">
                                      <p:cBhvr>
                                        <p:cTn id="47" dur="500"/>
                                        <p:tgtEl>
                                          <p:spTgt spid="78856"/>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22" presetClass="entr" presetSubtype="8" fill="hold" grpId="0" nodeType="clickEffect">
                                  <p:stCondLst>
                                    <p:cond delay="0"/>
                                  </p:stCondLst>
                                  <p:childTnLst>
                                    <p:set>
                                      <p:cBhvr>
                                        <p:cTn id="51" dur="1" fill="hold">
                                          <p:stCondLst>
                                            <p:cond delay="0"/>
                                          </p:stCondLst>
                                        </p:cTn>
                                        <p:tgtEl>
                                          <p:spTgt spid="78901"/>
                                        </p:tgtEl>
                                        <p:attrNameLst>
                                          <p:attrName>style.visibility</p:attrName>
                                        </p:attrNameLst>
                                      </p:cBhvr>
                                      <p:to>
                                        <p:strVal val="visible"/>
                                      </p:to>
                                    </p:set>
                                    <p:animEffect transition="in" filter="wipe(left)">
                                      <p:cBhvr>
                                        <p:cTn id="52" dur="500"/>
                                        <p:tgtEl>
                                          <p:spTgt spid="78901"/>
                                        </p:tgtEl>
                                      </p:cBhvr>
                                    </p:animEffect>
                                  </p:childTnLst>
                                </p:cTn>
                              </p:par>
                            </p:childTnLst>
                          </p:cTn>
                        </p:par>
                        <p:par>
                          <p:cTn id="53" fill="hold" nodeType="afterGroup">
                            <p:stCondLst>
                              <p:cond delay="500"/>
                            </p:stCondLst>
                            <p:childTnLst>
                              <p:par>
                                <p:cTn id="54" presetID="22" presetClass="entr" presetSubtype="8" fill="hold" grpId="0" nodeType="afterEffect">
                                  <p:stCondLst>
                                    <p:cond delay="0"/>
                                  </p:stCondLst>
                                  <p:childTnLst>
                                    <p:set>
                                      <p:cBhvr>
                                        <p:cTn id="55" dur="1" fill="hold">
                                          <p:stCondLst>
                                            <p:cond delay="0"/>
                                          </p:stCondLst>
                                        </p:cTn>
                                        <p:tgtEl>
                                          <p:spTgt spid="78902"/>
                                        </p:tgtEl>
                                        <p:attrNameLst>
                                          <p:attrName>style.visibility</p:attrName>
                                        </p:attrNameLst>
                                      </p:cBhvr>
                                      <p:to>
                                        <p:strVal val="visible"/>
                                      </p:to>
                                    </p:set>
                                    <p:animEffect transition="in" filter="wipe(left)">
                                      <p:cBhvr>
                                        <p:cTn id="56" dur="500"/>
                                        <p:tgtEl>
                                          <p:spTgt spid="789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850" grpId="0"/>
      <p:bldP spid="78851" grpId="0"/>
      <p:bldP spid="78852" grpId="0"/>
      <p:bldP spid="78853" grpId="0"/>
      <p:bldP spid="78854" grpId="0"/>
      <p:bldP spid="78901" grpId="0"/>
      <p:bldP spid="78902"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灯片编号占位符 3">
            <a:extLst>
              <a:ext uri="{FF2B5EF4-FFF2-40B4-BE49-F238E27FC236}">
                <a16:creationId xmlns:a16="http://schemas.microsoft.com/office/drawing/2014/main" id="{69EB5F76-4634-44AB-93E3-AF02B06CDF9C}"/>
              </a:ext>
            </a:extLst>
          </p:cNvPr>
          <p:cNvSpPr>
            <a:spLocks noGrp="1"/>
          </p:cNvSpPr>
          <p:nvPr>
            <p:ph type="sldNum" sz="quarter" idx="12"/>
          </p:nvPr>
        </p:nvSpPr>
        <p:spPr>
          <a:noFill/>
        </p:spPr>
        <p:txBody>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spcBef>
                <a:spcPct val="0"/>
              </a:spcBef>
              <a:buFontTx/>
              <a:buNone/>
            </a:pPr>
            <a:fld id="{FAC88DA0-1C16-4FA6-BD32-4DE475D9C55E}" type="slidenum">
              <a:rPr lang="en-US" altLang="zh-CN" sz="1400" smtClean="0"/>
              <a:pPr>
                <a:spcBef>
                  <a:spcPct val="0"/>
                </a:spcBef>
                <a:buFontTx/>
                <a:buNone/>
              </a:pPr>
              <a:t>37</a:t>
            </a:fld>
            <a:endParaRPr lang="en-US" altLang="zh-CN" sz="1400"/>
          </a:p>
        </p:txBody>
      </p:sp>
      <p:sp>
        <p:nvSpPr>
          <p:cNvPr id="79874" name="Text Box 2">
            <a:extLst>
              <a:ext uri="{FF2B5EF4-FFF2-40B4-BE49-F238E27FC236}">
                <a16:creationId xmlns:a16="http://schemas.microsoft.com/office/drawing/2014/main" id="{281A8C34-14AA-4A05-B0B3-A3228D398C4D}"/>
              </a:ext>
            </a:extLst>
          </p:cNvPr>
          <p:cNvSpPr txBox="1">
            <a:spLocks noChangeArrowheads="1"/>
          </p:cNvSpPr>
          <p:nvPr/>
        </p:nvSpPr>
        <p:spPr bwMode="auto">
          <a:xfrm>
            <a:off x="4845050" y="5154613"/>
            <a:ext cx="3687763"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spcBef>
                <a:spcPct val="50000"/>
              </a:spcBef>
              <a:buFontTx/>
              <a:buNone/>
            </a:pPr>
            <a:r>
              <a:rPr lang="zh-CN" altLang="en-US"/>
              <a:t>因为</a:t>
            </a:r>
            <a:r>
              <a:rPr lang="en-US" altLang="zh-CN" i="1"/>
              <a:t>B</a:t>
            </a:r>
            <a:r>
              <a:rPr lang="zh-CN" altLang="en-US"/>
              <a:t>表面电荷</a:t>
            </a:r>
          </a:p>
        </p:txBody>
      </p:sp>
      <p:grpSp>
        <p:nvGrpSpPr>
          <p:cNvPr id="79875" name="Group 3">
            <a:extLst>
              <a:ext uri="{FF2B5EF4-FFF2-40B4-BE49-F238E27FC236}">
                <a16:creationId xmlns:a16="http://schemas.microsoft.com/office/drawing/2014/main" id="{75985089-205C-4780-85D1-3FC7EAE46E0F}"/>
              </a:ext>
            </a:extLst>
          </p:cNvPr>
          <p:cNvGrpSpPr>
            <a:grpSpLocks/>
          </p:cNvGrpSpPr>
          <p:nvPr/>
        </p:nvGrpSpPr>
        <p:grpSpPr bwMode="auto">
          <a:xfrm>
            <a:off x="381000" y="258763"/>
            <a:ext cx="6496050" cy="3600450"/>
            <a:chOff x="240" y="163"/>
            <a:chExt cx="4092" cy="2268"/>
          </a:xfrm>
        </p:grpSpPr>
        <p:sp>
          <p:nvSpPr>
            <p:cNvPr id="39946" name="Text Box 4">
              <a:extLst>
                <a:ext uri="{FF2B5EF4-FFF2-40B4-BE49-F238E27FC236}">
                  <a16:creationId xmlns:a16="http://schemas.microsoft.com/office/drawing/2014/main" id="{3657BEB5-87CC-43AA-8DFF-758F1F92110F}"/>
                </a:ext>
              </a:extLst>
            </p:cNvPr>
            <p:cNvSpPr txBox="1">
              <a:spLocks noChangeArrowheads="1"/>
            </p:cNvSpPr>
            <p:nvPr/>
          </p:nvSpPr>
          <p:spPr bwMode="auto">
            <a:xfrm>
              <a:off x="240" y="331"/>
              <a:ext cx="1536"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spcBef>
                  <a:spcPct val="50000"/>
                </a:spcBef>
                <a:buFontTx/>
                <a:buNone/>
              </a:pPr>
              <a:r>
                <a:rPr lang="en-US" altLang="zh-CN" sz="2800">
                  <a:sym typeface="Symbol" panose="05050102010706020507" pitchFamily="18" charset="2"/>
                </a:rPr>
                <a:t></a:t>
              </a:r>
              <a:r>
                <a:rPr lang="zh-CN" altLang="en-US"/>
                <a:t>（</a:t>
              </a:r>
              <a:r>
                <a:rPr lang="en-US" altLang="zh-CN"/>
                <a:t>4</a:t>
              </a:r>
              <a:r>
                <a:rPr lang="zh-CN" altLang="en-US"/>
                <a:t>）</a:t>
              </a:r>
            </a:p>
          </p:txBody>
        </p:sp>
        <p:graphicFrame>
          <p:nvGraphicFramePr>
            <p:cNvPr id="39947" name="Object 5">
              <a:extLst>
                <a:ext uri="{FF2B5EF4-FFF2-40B4-BE49-F238E27FC236}">
                  <a16:creationId xmlns:a16="http://schemas.microsoft.com/office/drawing/2014/main" id="{4777FEB1-AA05-4188-A77D-B98DAC331F38}"/>
                </a:ext>
              </a:extLst>
            </p:cNvPr>
            <p:cNvGraphicFramePr>
              <a:graphicFrameLocks noChangeAspect="1"/>
            </p:cNvGraphicFramePr>
            <p:nvPr/>
          </p:nvGraphicFramePr>
          <p:xfrm>
            <a:off x="1106" y="203"/>
            <a:ext cx="1216" cy="722"/>
          </p:xfrm>
          <a:graphic>
            <a:graphicData uri="http://schemas.openxmlformats.org/presentationml/2006/ole">
              <mc:AlternateContent xmlns:mc="http://schemas.openxmlformats.org/markup-compatibility/2006">
                <mc:Choice xmlns:v="urn:schemas-microsoft-com:vml" Requires="v">
                  <p:oleObj spid="_x0000_s39969" name="Equation" r:id="rId3" imgW="723586" imgH="431613" progId="Equation.DSMT4">
                    <p:embed/>
                  </p:oleObj>
                </mc:Choice>
                <mc:Fallback>
                  <p:oleObj name="Equation" r:id="rId3" imgW="723586" imgH="431613" progId="Equation.DSMT4">
                    <p:embed/>
                    <p:pic>
                      <p:nvPicPr>
                        <p:cNvPr id="0" name="Object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06" y="203"/>
                          <a:ext cx="1216" cy="72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39948" name="Object 6">
              <a:extLst>
                <a:ext uri="{FF2B5EF4-FFF2-40B4-BE49-F238E27FC236}">
                  <a16:creationId xmlns:a16="http://schemas.microsoft.com/office/drawing/2014/main" id="{2E0FC4D4-5431-48B2-A7E1-9F02309E68A3}"/>
                </a:ext>
              </a:extLst>
            </p:cNvPr>
            <p:cNvGraphicFramePr>
              <a:graphicFrameLocks noChangeAspect="1"/>
            </p:cNvGraphicFramePr>
            <p:nvPr/>
          </p:nvGraphicFramePr>
          <p:xfrm>
            <a:off x="2412" y="163"/>
            <a:ext cx="1920" cy="760"/>
          </p:xfrm>
          <a:graphic>
            <a:graphicData uri="http://schemas.openxmlformats.org/presentationml/2006/ole">
              <mc:AlternateContent xmlns:mc="http://schemas.openxmlformats.org/markup-compatibility/2006">
                <mc:Choice xmlns:v="urn:schemas-microsoft-com:vml" Requires="v">
                  <p:oleObj spid="_x0000_s39970" name="公式" r:id="rId5" imgW="1155700" imgH="457200" progId="Equation.3">
                    <p:embed/>
                  </p:oleObj>
                </mc:Choice>
                <mc:Fallback>
                  <p:oleObj name="公式" r:id="rId5" imgW="1155700" imgH="457200" progId="Equation.3">
                    <p:embed/>
                    <p:pic>
                      <p:nvPicPr>
                        <p:cNvPr id="0" name="Object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12" y="163"/>
                          <a:ext cx="1920" cy="76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pSp>
          <p:nvGrpSpPr>
            <p:cNvPr id="39949" name="Group 7">
              <a:extLst>
                <a:ext uri="{FF2B5EF4-FFF2-40B4-BE49-F238E27FC236}">
                  <a16:creationId xmlns:a16="http://schemas.microsoft.com/office/drawing/2014/main" id="{E5B5DAFC-C365-4CD2-8473-90C4DB21F397}"/>
                </a:ext>
              </a:extLst>
            </p:cNvPr>
            <p:cNvGrpSpPr>
              <a:grpSpLocks/>
            </p:cNvGrpSpPr>
            <p:nvPr/>
          </p:nvGrpSpPr>
          <p:grpSpPr bwMode="auto">
            <a:xfrm>
              <a:off x="1205" y="1056"/>
              <a:ext cx="2827" cy="1375"/>
              <a:chOff x="165" y="2604"/>
              <a:chExt cx="2827" cy="1375"/>
            </a:xfrm>
          </p:grpSpPr>
          <p:sp>
            <p:nvSpPr>
              <p:cNvPr id="39950" name="Oval 8">
                <a:extLst>
                  <a:ext uri="{FF2B5EF4-FFF2-40B4-BE49-F238E27FC236}">
                    <a16:creationId xmlns:a16="http://schemas.microsoft.com/office/drawing/2014/main" id="{C31460B9-825F-4652-BCBD-07E407F3EC1E}"/>
                  </a:ext>
                </a:extLst>
              </p:cNvPr>
              <p:cNvSpPr>
                <a:spLocks noChangeArrowheads="1"/>
              </p:cNvSpPr>
              <p:nvPr/>
            </p:nvSpPr>
            <p:spPr bwMode="auto">
              <a:xfrm>
                <a:off x="264" y="2604"/>
                <a:ext cx="1008" cy="1008"/>
              </a:xfrm>
              <a:prstGeom prst="ellipse">
                <a:avLst/>
              </a:prstGeom>
              <a:noFill/>
              <a:ln w="2857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endParaRPr lang="zh-CN" altLang="en-US"/>
              </a:p>
            </p:txBody>
          </p:sp>
          <p:sp>
            <p:nvSpPr>
              <p:cNvPr id="39951" name="Text Box 9">
                <a:extLst>
                  <a:ext uri="{FF2B5EF4-FFF2-40B4-BE49-F238E27FC236}">
                    <a16:creationId xmlns:a16="http://schemas.microsoft.com/office/drawing/2014/main" id="{7B5FDCB1-7ABF-4D70-85E7-EE710C99F3E0}"/>
                  </a:ext>
                </a:extLst>
              </p:cNvPr>
              <p:cNvSpPr txBox="1">
                <a:spLocks noChangeArrowheads="1"/>
              </p:cNvSpPr>
              <p:nvPr/>
            </p:nvSpPr>
            <p:spPr bwMode="auto">
              <a:xfrm>
                <a:off x="165" y="3652"/>
                <a:ext cx="1161"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50000"/>
                  </a:spcBef>
                  <a:buFontTx/>
                  <a:buNone/>
                </a:pPr>
                <a:r>
                  <a:rPr lang="zh-CN" altLang="en-US" sz="2800"/>
                  <a:t>大导体球</a:t>
                </a:r>
                <a:r>
                  <a:rPr lang="en-US" altLang="zh-CN" sz="2800"/>
                  <a:t>B</a:t>
                </a:r>
              </a:p>
            </p:txBody>
          </p:sp>
          <p:sp>
            <p:nvSpPr>
              <p:cNvPr id="39952" name="Text Box 10">
                <a:extLst>
                  <a:ext uri="{FF2B5EF4-FFF2-40B4-BE49-F238E27FC236}">
                    <a16:creationId xmlns:a16="http://schemas.microsoft.com/office/drawing/2014/main" id="{E0F6933D-E790-4753-9439-37974F0169B0}"/>
                  </a:ext>
                </a:extLst>
              </p:cNvPr>
              <p:cNvSpPr txBox="1">
                <a:spLocks noChangeArrowheads="1"/>
              </p:cNvSpPr>
              <p:nvPr/>
            </p:nvSpPr>
            <p:spPr bwMode="auto">
              <a:xfrm>
                <a:off x="469" y="3226"/>
                <a:ext cx="623"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50000"/>
                  </a:spcBef>
                  <a:buFontTx/>
                  <a:buNone/>
                </a:pPr>
                <a:r>
                  <a:rPr lang="en-US" altLang="zh-CN" i="1"/>
                  <a:t>q </a:t>
                </a:r>
                <a:r>
                  <a:rPr lang="en-US" altLang="zh-CN" sz="2800"/>
                  <a:t>&gt; 0</a:t>
                </a:r>
                <a:endParaRPr lang="en-US" altLang="zh-CN" i="1"/>
              </a:p>
            </p:txBody>
          </p:sp>
          <p:sp>
            <p:nvSpPr>
              <p:cNvPr id="39953" name="Text Box 11">
                <a:extLst>
                  <a:ext uri="{FF2B5EF4-FFF2-40B4-BE49-F238E27FC236}">
                    <a16:creationId xmlns:a16="http://schemas.microsoft.com/office/drawing/2014/main" id="{FBBAA58F-81F9-4959-930C-9FD6EE56CD10}"/>
                  </a:ext>
                </a:extLst>
              </p:cNvPr>
              <p:cNvSpPr txBox="1">
                <a:spLocks noChangeArrowheads="1"/>
              </p:cNvSpPr>
              <p:nvPr/>
            </p:nvSpPr>
            <p:spPr bwMode="auto">
              <a:xfrm>
                <a:off x="684" y="2820"/>
                <a:ext cx="188" cy="4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50000"/>
                  </a:spcBef>
                  <a:buFontTx/>
                  <a:buNone/>
                </a:pPr>
                <a:r>
                  <a:rPr lang="en-US" altLang="zh-CN" sz="3600"/>
                  <a:t>.</a:t>
                </a:r>
              </a:p>
            </p:txBody>
          </p:sp>
          <p:sp>
            <p:nvSpPr>
              <p:cNvPr id="39954" name="Line 12">
                <a:extLst>
                  <a:ext uri="{FF2B5EF4-FFF2-40B4-BE49-F238E27FC236}">
                    <a16:creationId xmlns:a16="http://schemas.microsoft.com/office/drawing/2014/main" id="{779E14EA-36A7-4F32-8F58-8E2D187AADF1}"/>
                  </a:ext>
                </a:extLst>
              </p:cNvPr>
              <p:cNvSpPr>
                <a:spLocks noChangeShapeType="1"/>
              </p:cNvSpPr>
              <p:nvPr/>
            </p:nvSpPr>
            <p:spPr bwMode="auto">
              <a:xfrm flipH="1" flipV="1">
                <a:off x="372" y="2784"/>
                <a:ext cx="384" cy="312"/>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endParaRPr lang="zh-CN" altLang="en-US"/>
              </a:p>
            </p:txBody>
          </p:sp>
          <p:sp>
            <p:nvSpPr>
              <p:cNvPr id="39955" name="Text Box 13">
                <a:extLst>
                  <a:ext uri="{FF2B5EF4-FFF2-40B4-BE49-F238E27FC236}">
                    <a16:creationId xmlns:a16="http://schemas.microsoft.com/office/drawing/2014/main" id="{A6D664F9-EB6C-4B63-A33C-22154AA1FCB8}"/>
                  </a:ext>
                </a:extLst>
              </p:cNvPr>
              <p:cNvSpPr txBox="1">
                <a:spLocks noChangeArrowheads="1"/>
              </p:cNvSpPr>
              <p:nvPr/>
            </p:nvSpPr>
            <p:spPr bwMode="auto">
              <a:xfrm>
                <a:off x="300" y="2950"/>
                <a:ext cx="366"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50000"/>
                  </a:spcBef>
                  <a:buFontTx/>
                  <a:buNone/>
                </a:pPr>
                <a:r>
                  <a:rPr lang="en-US" altLang="zh-CN" sz="2800" i="1"/>
                  <a:t>R</a:t>
                </a:r>
                <a:r>
                  <a:rPr lang="en-US" altLang="zh-CN" sz="2800" i="1" baseline="-25000"/>
                  <a:t>B</a:t>
                </a:r>
                <a:endParaRPr lang="en-US" altLang="zh-CN" sz="2800" i="1"/>
              </a:p>
            </p:txBody>
          </p:sp>
          <p:sp>
            <p:nvSpPr>
              <p:cNvPr id="39956" name="Line 14">
                <a:extLst>
                  <a:ext uri="{FF2B5EF4-FFF2-40B4-BE49-F238E27FC236}">
                    <a16:creationId xmlns:a16="http://schemas.microsoft.com/office/drawing/2014/main" id="{D6317421-8E5A-4361-8B6B-05CF2326503E}"/>
                  </a:ext>
                </a:extLst>
              </p:cNvPr>
              <p:cNvSpPr>
                <a:spLocks noChangeShapeType="1"/>
              </p:cNvSpPr>
              <p:nvPr/>
            </p:nvSpPr>
            <p:spPr bwMode="auto">
              <a:xfrm>
                <a:off x="1236" y="3288"/>
                <a:ext cx="336" cy="192"/>
              </a:xfrm>
              <a:prstGeom prst="line">
                <a:avLst/>
              </a:prstGeom>
              <a:noFill/>
              <a:ln w="19050">
                <a:solidFill>
                  <a:srgbClr val="0000FF"/>
                </a:solidFill>
                <a:round/>
                <a:headEnd/>
                <a:tailEnd type="triangle" w="sm"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39957" name="Text Box 15">
                <a:extLst>
                  <a:ext uri="{FF2B5EF4-FFF2-40B4-BE49-F238E27FC236}">
                    <a16:creationId xmlns:a16="http://schemas.microsoft.com/office/drawing/2014/main" id="{919A6D4B-89E0-4E85-AE9A-1465DDF1A8D5}"/>
                  </a:ext>
                </a:extLst>
              </p:cNvPr>
              <p:cNvSpPr txBox="1">
                <a:spLocks noChangeArrowheads="1"/>
              </p:cNvSpPr>
              <p:nvPr/>
            </p:nvSpPr>
            <p:spPr bwMode="auto">
              <a:xfrm>
                <a:off x="924" y="3034"/>
                <a:ext cx="352"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50000"/>
                  </a:spcBef>
                  <a:buFontTx/>
                  <a:buNone/>
                </a:pPr>
                <a:r>
                  <a:rPr lang="en-US" altLang="zh-CN" sz="2800" i="1">
                    <a:sym typeface="Symbol" panose="05050102010706020507" pitchFamily="18" charset="2"/>
                  </a:rPr>
                  <a:t></a:t>
                </a:r>
                <a:r>
                  <a:rPr lang="en-US" altLang="zh-CN" sz="2800" i="1" baseline="-25000">
                    <a:sym typeface="Symbol" panose="05050102010706020507" pitchFamily="18" charset="2"/>
                  </a:rPr>
                  <a:t>B</a:t>
                </a:r>
                <a:endParaRPr lang="en-US" altLang="zh-CN" sz="2800" i="1"/>
              </a:p>
            </p:txBody>
          </p:sp>
          <p:grpSp>
            <p:nvGrpSpPr>
              <p:cNvPr id="39958" name="Group 16">
                <a:extLst>
                  <a:ext uri="{FF2B5EF4-FFF2-40B4-BE49-F238E27FC236}">
                    <a16:creationId xmlns:a16="http://schemas.microsoft.com/office/drawing/2014/main" id="{D63198BB-7E2B-4AF2-AA74-1E406A5CB69C}"/>
                  </a:ext>
                </a:extLst>
              </p:cNvPr>
              <p:cNvGrpSpPr>
                <a:grpSpLocks/>
              </p:cNvGrpSpPr>
              <p:nvPr/>
            </p:nvGrpSpPr>
            <p:grpSpPr bwMode="auto">
              <a:xfrm>
                <a:off x="1522" y="2813"/>
                <a:ext cx="1470" cy="1106"/>
                <a:chOff x="1438" y="2909"/>
                <a:chExt cx="1470" cy="1106"/>
              </a:xfrm>
            </p:grpSpPr>
            <p:sp>
              <p:nvSpPr>
                <p:cNvPr id="39959" name="Text Box 17">
                  <a:extLst>
                    <a:ext uri="{FF2B5EF4-FFF2-40B4-BE49-F238E27FC236}">
                      <a16:creationId xmlns:a16="http://schemas.microsoft.com/office/drawing/2014/main" id="{CADC5159-A4CB-4580-8406-68E209C04E10}"/>
                    </a:ext>
                  </a:extLst>
                </p:cNvPr>
                <p:cNvSpPr txBox="1">
                  <a:spLocks noChangeArrowheads="1"/>
                </p:cNvSpPr>
                <p:nvPr/>
              </p:nvSpPr>
              <p:spPr bwMode="auto">
                <a:xfrm>
                  <a:off x="1438" y="3436"/>
                  <a:ext cx="341"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50000"/>
                    </a:spcBef>
                    <a:buFontTx/>
                    <a:buNone/>
                  </a:pPr>
                  <a:r>
                    <a:rPr lang="en-US" altLang="zh-CN" sz="2800" i="1">
                      <a:solidFill>
                        <a:srgbClr val="0000FF"/>
                      </a:solidFill>
                    </a:rPr>
                    <a:t>E</a:t>
                  </a:r>
                  <a:r>
                    <a:rPr lang="en-US" altLang="zh-CN" sz="2800" baseline="-25000">
                      <a:solidFill>
                        <a:srgbClr val="0000FF"/>
                      </a:solidFill>
                    </a:rPr>
                    <a:t>1</a:t>
                  </a:r>
                  <a:endParaRPr lang="en-US" altLang="zh-CN" sz="2800">
                    <a:solidFill>
                      <a:srgbClr val="0000FF"/>
                    </a:solidFill>
                  </a:endParaRPr>
                </a:p>
              </p:txBody>
            </p:sp>
            <p:sp>
              <p:nvSpPr>
                <p:cNvPr id="39960" name="Oval 18">
                  <a:extLst>
                    <a:ext uri="{FF2B5EF4-FFF2-40B4-BE49-F238E27FC236}">
                      <a16:creationId xmlns:a16="http://schemas.microsoft.com/office/drawing/2014/main" id="{B5465A04-0778-469F-B082-E4BB8005854C}"/>
                    </a:ext>
                  </a:extLst>
                </p:cNvPr>
                <p:cNvSpPr>
                  <a:spLocks noChangeArrowheads="1"/>
                </p:cNvSpPr>
                <p:nvPr/>
              </p:nvSpPr>
              <p:spPr bwMode="auto">
                <a:xfrm>
                  <a:off x="2100" y="3048"/>
                  <a:ext cx="336" cy="336"/>
                </a:xfrm>
                <a:prstGeom prst="ellipse">
                  <a:avLst/>
                </a:prstGeom>
                <a:noFill/>
                <a:ln w="2857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endParaRPr lang="zh-CN" altLang="en-US"/>
                </a:p>
              </p:txBody>
            </p:sp>
            <p:sp>
              <p:nvSpPr>
                <p:cNvPr id="39961" name="Text Box 19">
                  <a:extLst>
                    <a:ext uri="{FF2B5EF4-FFF2-40B4-BE49-F238E27FC236}">
                      <a16:creationId xmlns:a16="http://schemas.microsoft.com/office/drawing/2014/main" id="{43BACB05-1BC2-41DF-8913-4438ABD5DD25}"/>
                    </a:ext>
                  </a:extLst>
                </p:cNvPr>
                <p:cNvSpPr txBox="1">
                  <a:spLocks noChangeArrowheads="1"/>
                </p:cNvSpPr>
                <p:nvPr/>
              </p:nvSpPr>
              <p:spPr bwMode="auto">
                <a:xfrm>
                  <a:off x="1736" y="3432"/>
                  <a:ext cx="1172"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50000"/>
                    </a:spcBef>
                    <a:buFontTx/>
                    <a:buNone/>
                  </a:pPr>
                  <a:r>
                    <a:rPr lang="zh-CN" altLang="en-US" sz="2800"/>
                    <a:t>小导体球</a:t>
                  </a:r>
                  <a:r>
                    <a:rPr lang="en-US" altLang="zh-CN" sz="2800"/>
                    <a:t>A</a:t>
                  </a:r>
                </a:p>
              </p:txBody>
            </p:sp>
            <p:sp>
              <p:nvSpPr>
                <p:cNvPr id="39962" name="Text Box 20">
                  <a:extLst>
                    <a:ext uri="{FF2B5EF4-FFF2-40B4-BE49-F238E27FC236}">
                      <a16:creationId xmlns:a16="http://schemas.microsoft.com/office/drawing/2014/main" id="{9CC3ACC1-5FE0-43A5-A721-642A54A6D259}"/>
                    </a:ext>
                  </a:extLst>
                </p:cNvPr>
                <p:cNvSpPr txBox="1">
                  <a:spLocks noChangeArrowheads="1"/>
                </p:cNvSpPr>
                <p:nvPr/>
              </p:nvSpPr>
              <p:spPr bwMode="auto">
                <a:xfrm>
                  <a:off x="1848" y="3688"/>
                  <a:ext cx="939"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50000"/>
                    </a:spcBef>
                    <a:buFontTx/>
                    <a:buNone/>
                  </a:pPr>
                  <a:r>
                    <a:rPr lang="en-US" altLang="zh-CN" sz="2800"/>
                    <a:t>(</a:t>
                  </a:r>
                  <a:r>
                    <a:rPr lang="zh-CN" altLang="en-US" sz="2800"/>
                    <a:t>不带电</a:t>
                  </a:r>
                  <a:r>
                    <a:rPr lang="en-US" altLang="zh-CN" sz="2800"/>
                    <a:t>)</a:t>
                  </a:r>
                </a:p>
              </p:txBody>
            </p:sp>
            <p:sp>
              <p:nvSpPr>
                <p:cNvPr id="39963" name="Line 21">
                  <a:extLst>
                    <a:ext uri="{FF2B5EF4-FFF2-40B4-BE49-F238E27FC236}">
                      <a16:creationId xmlns:a16="http://schemas.microsoft.com/office/drawing/2014/main" id="{3732C51E-F5AE-4050-BFDB-F53A75452BC6}"/>
                    </a:ext>
                  </a:extLst>
                </p:cNvPr>
                <p:cNvSpPr>
                  <a:spLocks noChangeShapeType="1"/>
                </p:cNvSpPr>
                <p:nvPr/>
              </p:nvSpPr>
              <p:spPr bwMode="auto">
                <a:xfrm flipH="1">
                  <a:off x="1620" y="3240"/>
                  <a:ext cx="432" cy="0"/>
                </a:xfrm>
                <a:prstGeom prst="line">
                  <a:avLst/>
                </a:prstGeom>
                <a:noFill/>
                <a:ln w="28575">
                  <a:solidFill>
                    <a:schemeClr val="tx1"/>
                  </a:solidFill>
                  <a:round/>
                  <a:headEnd/>
                  <a:tailEnd type="triangle" w="sm"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39964" name="Text Box 22">
                  <a:extLst>
                    <a:ext uri="{FF2B5EF4-FFF2-40B4-BE49-F238E27FC236}">
                      <a16:creationId xmlns:a16="http://schemas.microsoft.com/office/drawing/2014/main" id="{05322F8E-E3A0-40FF-9DC2-27A1DE2F7829}"/>
                    </a:ext>
                  </a:extLst>
                </p:cNvPr>
                <p:cNvSpPr txBox="1">
                  <a:spLocks noChangeArrowheads="1"/>
                </p:cNvSpPr>
                <p:nvPr/>
              </p:nvSpPr>
              <p:spPr bwMode="auto">
                <a:xfrm>
                  <a:off x="1530" y="2909"/>
                  <a:ext cx="564"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50000"/>
                    </a:spcBef>
                    <a:buFontTx/>
                    <a:buNone/>
                  </a:pPr>
                  <a:r>
                    <a:rPr lang="zh-CN" altLang="en-US" sz="2800"/>
                    <a:t>移近</a:t>
                  </a:r>
                </a:p>
              </p:txBody>
            </p:sp>
          </p:grpSp>
        </p:grpSp>
      </p:grpSp>
      <p:sp>
        <p:nvSpPr>
          <p:cNvPr id="79895" name="Text Box 23">
            <a:extLst>
              <a:ext uri="{FF2B5EF4-FFF2-40B4-BE49-F238E27FC236}">
                <a16:creationId xmlns:a16="http://schemas.microsoft.com/office/drawing/2014/main" id="{26297FB6-232A-4AD0-B137-6C9EF0B1E863}"/>
              </a:ext>
            </a:extLst>
          </p:cNvPr>
          <p:cNvSpPr txBox="1">
            <a:spLocks noChangeArrowheads="1"/>
          </p:cNvSpPr>
          <p:nvPr/>
        </p:nvSpPr>
        <p:spPr bwMode="auto">
          <a:xfrm>
            <a:off x="457200" y="4068763"/>
            <a:ext cx="1600200"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spcBef>
                <a:spcPct val="50000"/>
              </a:spcBef>
              <a:buFontTx/>
              <a:buNone/>
            </a:pPr>
            <a:r>
              <a:rPr lang="zh-CN" altLang="en-US">
                <a:solidFill>
                  <a:srgbClr val="0000FF"/>
                </a:solidFill>
              </a:rPr>
              <a:t>答：</a:t>
            </a:r>
          </a:p>
        </p:txBody>
      </p:sp>
      <p:sp>
        <p:nvSpPr>
          <p:cNvPr id="79896" name="Text Box 24">
            <a:extLst>
              <a:ext uri="{FF2B5EF4-FFF2-40B4-BE49-F238E27FC236}">
                <a16:creationId xmlns:a16="http://schemas.microsoft.com/office/drawing/2014/main" id="{B816E14A-C355-4FA2-96D3-00CBE6BC0E5F}"/>
              </a:ext>
            </a:extLst>
          </p:cNvPr>
          <p:cNvSpPr txBox="1">
            <a:spLocks noChangeArrowheads="1"/>
          </p:cNvSpPr>
          <p:nvPr/>
        </p:nvSpPr>
        <p:spPr bwMode="auto">
          <a:xfrm>
            <a:off x="3044825" y="4114800"/>
            <a:ext cx="1958975"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spcBef>
                <a:spcPct val="50000"/>
              </a:spcBef>
              <a:buFontTx/>
              <a:buNone/>
            </a:pPr>
            <a:r>
              <a:rPr lang="zh-CN" altLang="en-US"/>
              <a:t>对。</a:t>
            </a:r>
          </a:p>
        </p:txBody>
      </p:sp>
      <p:graphicFrame>
        <p:nvGraphicFramePr>
          <p:cNvPr id="79897" name="Object 25">
            <a:extLst>
              <a:ext uri="{FF2B5EF4-FFF2-40B4-BE49-F238E27FC236}">
                <a16:creationId xmlns:a16="http://schemas.microsoft.com/office/drawing/2014/main" id="{D29140B4-CF6B-4E54-8E9E-0F72DA21A86D}"/>
              </a:ext>
            </a:extLst>
          </p:cNvPr>
          <p:cNvGraphicFramePr>
            <a:graphicFrameLocks noChangeAspect="1"/>
          </p:cNvGraphicFramePr>
          <p:nvPr/>
        </p:nvGraphicFramePr>
        <p:xfrm>
          <a:off x="1358900" y="3902075"/>
          <a:ext cx="1517650" cy="1147763"/>
        </p:xfrm>
        <a:graphic>
          <a:graphicData uri="http://schemas.openxmlformats.org/presentationml/2006/ole">
            <mc:AlternateContent xmlns:mc="http://schemas.openxmlformats.org/markup-compatibility/2006">
              <mc:Choice xmlns:v="urn:schemas-microsoft-com:vml" Requires="v">
                <p:oleObj spid="_x0000_s39971" name="Equation" r:id="rId7" imgW="571252" imgH="431613" progId="Equation.DSMT4">
                  <p:embed/>
                </p:oleObj>
              </mc:Choice>
              <mc:Fallback>
                <p:oleObj name="Equation" r:id="rId7" imgW="571252" imgH="431613" progId="Equation.DSMT4">
                  <p:embed/>
                  <p:pic>
                    <p:nvPicPr>
                      <p:cNvPr id="0" name="Object 25"/>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358900" y="3902075"/>
                        <a:ext cx="1517650" cy="11477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79898" name="Object 26">
            <a:extLst>
              <a:ext uri="{FF2B5EF4-FFF2-40B4-BE49-F238E27FC236}">
                <a16:creationId xmlns:a16="http://schemas.microsoft.com/office/drawing/2014/main" id="{EF7BA550-EAD9-439B-91EC-954659387EB8}"/>
              </a:ext>
            </a:extLst>
          </p:cNvPr>
          <p:cNvGraphicFramePr>
            <a:graphicFrameLocks noChangeAspect="1"/>
          </p:cNvGraphicFramePr>
          <p:nvPr/>
        </p:nvGraphicFramePr>
        <p:xfrm>
          <a:off x="1168400" y="4895850"/>
          <a:ext cx="3551238" cy="1206500"/>
        </p:xfrm>
        <a:graphic>
          <a:graphicData uri="http://schemas.openxmlformats.org/presentationml/2006/ole">
            <mc:AlternateContent xmlns:mc="http://schemas.openxmlformats.org/markup-compatibility/2006">
              <mc:Choice xmlns:v="urn:schemas-microsoft-com:vml" Requires="v">
                <p:oleObj spid="_x0000_s39972" name="公式" r:id="rId9" imgW="1346200" imgH="457200" progId="Equation.3">
                  <p:embed/>
                </p:oleObj>
              </mc:Choice>
              <mc:Fallback>
                <p:oleObj name="公式" r:id="rId9" imgW="1346200" imgH="457200" progId="Equation.3">
                  <p:embed/>
                  <p:pic>
                    <p:nvPicPr>
                      <p:cNvPr id="0" name="Object 26"/>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168400" y="4895850"/>
                        <a:ext cx="3551238" cy="12065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79899" name="Rectangle 27">
            <a:extLst>
              <a:ext uri="{FF2B5EF4-FFF2-40B4-BE49-F238E27FC236}">
                <a16:creationId xmlns:a16="http://schemas.microsoft.com/office/drawing/2014/main" id="{2AE34EC6-813F-4189-A5B8-C0A5054F5A26}"/>
              </a:ext>
            </a:extLst>
          </p:cNvPr>
          <p:cNvSpPr>
            <a:spLocks noChangeArrowheads="1"/>
          </p:cNvSpPr>
          <p:nvPr/>
        </p:nvSpPr>
        <p:spPr bwMode="auto">
          <a:xfrm>
            <a:off x="4827588" y="5745163"/>
            <a:ext cx="2697162"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spcBef>
                <a:spcPct val="0"/>
              </a:spcBef>
              <a:buFontTx/>
              <a:buNone/>
            </a:pPr>
            <a:r>
              <a:rPr lang="zh-CN" altLang="en-US"/>
              <a:t>不均匀分布。</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1" fill="hold" nodeType="clickEffect">
                                  <p:stCondLst>
                                    <p:cond delay="0"/>
                                  </p:stCondLst>
                                  <p:childTnLst>
                                    <p:set>
                                      <p:cBhvr>
                                        <p:cTn id="6" dur="1" fill="hold">
                                          <p:stCondLst>
                                            <p:cond delay="0"/>
                                          </p:stCondLst>
                                        </p:cTn>
                                        <p:tgtEl>
                                          <p:spTgt spid="79875"/>
                                        </p:tgtEl>
                                        <p:attrNameLst>
                                          <p:attrName>style.visibility</p:attrName>
                                        </p:attrNameLst>
                                      </p:cBhvr>
                                      <p:to>
                                        <p:strVal val="visible"/>
                                      </p:to>
                                    </p:set>
                                    <p:animEffect transition="in" filter="wipe(up)">
                                      <p:cBhvr>
                                        <p:cTn id="7" dur="500"/>
                                        <p:tgtEl>
                                          <p:spTgt spid="7987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79895"/>
                                        </p:tgtEl>
                                        <p:attrNameLst>
                                          <p:attrName>style.visibility</p:attrName>
                                        </p:attrNameLst>
                                      </p:cBhvr>
                                      <p:to>
                                        <p:strVal val="visible"/>
                                      </p:to>
                                    </p:set>
                                    <p:animEffect transition="in" filter="wipe(left)">
                                      <p:cBhvr>
                                        <p:cTn id="12" dur="500"/>
                                        <p:tgtEl>
                                          <p:spTgt spid="79895"/>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nodeType="clickEffect">
                                  <p:stCondLst>
                                    <p:cond delay="0"/>
                                  </p:stCondLst>
                                  <p:childTnLst>
                                    <p:set>
                                      <p:cBhvr>
                                        <p:cTn id="16" dur="1" fill="hold">
                                          <p:stCondLst>
                                            <p:cond delay="0"/>
                                          </p:stCondLst>
                                        </p:cTn>
                                        <p:tgtEl>
                                          <p:spTgt spid="79897"/>
                                        </p:tgtEl>
                                        <p:attrNameLst>
                                          <p:attrName>style.visibility</p:attrName>
                                        </p:attrNameLst>
                                      </p:cBhvr>
                                      <p:to>
                                        <p:strVal val="visible"/>
                                      </p:to>
                                    </p:set>
                                    <p:animEffect transition="in" filter="wipe(left)">
                                      <p:cBhvr>
                                        <p:cTn id="17" dur="500"/>
                                        <p:tgtEl>
                                          <p:spTgt spid="79897"/>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79896"/>
                                        </p:tgtEl>
                                        <p:attrNameLst>
                                          <p:attrName>style.visibility</p:attrName>
                                        </p:attrNameLst>
                                      </p:cBhvr>
                                      <p:to>
                                        <p:strVal val="visible"/>
                                      </p:to>
                                    </p:set>
                                    <p:animEffect transition="in" filter="wipe(left)">
                                      <p:cBhvr>
                                        <p:cTn id="22" dur="500"/>
                                        <p:tgtEl>
                                          <p:spTgt spid="79896"/>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8" fill="hold" nodeType="clickEffect">
                                  <p:stCondLst>
                                    <p:cond delay="0"/>
                                  </p:stCondLst>
                                  <p:childTnLst>
                                    <p:set>
                                      <p:cBhvr>
                                        <p:cTn id="26" dur="1" fill="hold">
                                          <p:stCondLst>
                                            <p:cond delay="0"/>
                                          </p:stCondLst>
                                        </p:cTn>
                                        <p:tgtEl>
                                          <p:spTgt spid="79898"/>
                                        </p:tgtEl>
                                        <p:attrNameLst>
                                          <p:attrName>style.visibility</p:attrName>
                                        </p:attrNameLst>
                                      </p:cBhvr>
                                      <p:to>
                                        <p:strVal val="visible"/>
                                      </p:to>
                                    </p:set>
                                    <p:animEffect transition="in" filter="wipe(left)">
                                      <p:cBhvr>
                                        <p:cTn id="27" dur="500"/>
                                        <p:tgtEl>
                                          <p:spTgt spid="79898"/>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79874"/>
                                        </p:tgtEl>
                                        <p:attrNameLst>
                                          <p:attrName>style.visibility</p:attrName>
                                        </p:attrNameLst>
                                      </p:cBhvr>
                                      <p:to>
                                        <p:strVal val="visible"/>
                                      </p:to>
                                    </p:set>
                                    <p:animEffect transition="in" filter="wipe(left)">
                                      <p:cBhvr>
                                        <p:cTn id="32" dur="500"/>
                                        <p:tgtEl>
                                          <p:spTgt spid="79874"/>
                                        </p:tgtEl>
                                      </p:cBhvr>
                                    </p:animEffect>
                                  </p:childTnLst>
                                </p:cTn>
                              </p:par>
                            </p:childTnLst>
                          </p:cTn>
                        </p:par>
                        <p:par>
                          <p:cTn id="33" fill="hold" nodeType="afterGroup">
                            <p:stCondLst>
                              <p:cond delay="500"/>
                            </p:stCondLst>
                            <p:childTnLst>
                              <p:par>
                                <p:cTn id="34" presetID="22" presetClass="entr" presetSubtype="8" fill="hold" grpId="0" nodeType="afterEffect">
                                  <p:stCondLst>
                                    <p:cond delay="0"/>
                                  </p:stCondLst>
                                  <p:childTnLst>
                                    <p:set>
                                      <p:cBhvr>
                                        <p:cTn id="35" dur="1" fill="hold">
                                          <p:stCondLst>
                                            <p:cond delay="0"/>
                                          </p:stCondLst>
                                        </p:cTn>
                                        <p:tgtEl>
                                          <p:spTgt spid="79899"/>
                                        </p:tgtEl>
                                        <p:attrNameLst>
                                          <p:attrName>style.visibility</p:attrName>
                                        </p:attrNameLst>
                                      </p:cBhvr>
                                      <p:to>
                                        <p:strVal val="visible"/>
                                      </p:to>
                                    </p:set>
                                    <p:animEffect transition="in" filter="wipe(left)">
                                      <p:cBhvr>
                                        <p:cTn id="36" dur="500"/>
                                        <p:tgtEl>
                                          <p:spTgt spid="798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874" grpId="0"/>
      <p:bldP spid="79895" grpId="0"/>
      <p:bldP spid="79896" grpId="0"/>
      <p:bldP spid="79899"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灯片编号占位符 3">
            <a:extLst>
              <a:ext uri="{FF2B5EF4-FFF2-40B4-BE49-F238E27FC236}">
                <a16:creationId xmlns:a16="http://schemas.microsoft.com/office/drawing/2014/main" id="{414D86E5-1C43-48A9-BFDF-D743B1FBC907}"/>
              </a:ext>
            </a:extLst>
          </p:cNvPr>
          <p:cNvSpPr>
            <a:spLocks noGrp="1"/>
          </p:cNvSpPr>
          <p:nvPr>
            <p:ph type="sldNum" sz="quarter" idx="12"/>
          </p:nvPr>
        </p:nvSpPr>
        <p:spPr>
          <a:noFill/>
        </p:spPr>
        <p:txBody>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spcBef>
                <a:spcPct val="0"/>
              </a:spcBef>
              <a:buFontTx/>
              <a:buNone/>
            </a:pPr>
            <a:fld id="{67248C12-7446-4364-B410-144DB7393335}" type="slidenum">
              <a:rPr lang="en-US" altLang="zh-CN" sz="1400" smtClean="0"/>
              <a:pPr>
                <a:spcBef>
                  <a:spcPct val="0"/>
                </a:spcBef>
                <a:buFontTx/>
                <a:buNone/>
              </a:pPr>
              <a:t>38</a:t>
            </a:fld>
            <a:endParaRPr lang="en-US" altLang="zh-CN" sz="1400"/>
          </a:p>
        </p:txBody>
      </p:sp>
      <p:grpSp>
        <p:nvGrpSpPr>
          <p:cNvPr id="80898" name="Group 2">
            <a:extLst>
              <a:ext uri="{FF2B5EF4-FFF2-40B4-BE49-F238E27FC236}">
                <a16:creationId xmlns:a16="http://schemas.microsoft.com/office/drawing/2014/main" id="{DD502D59-0079-4299-AFC5-FB9E7445EF91}"/>
              </a:ext>
            </a:extLst>
          </p:cNvPr>
          <p:cNvGrpSpPr>
            <a:grpSpLocks/>
          </p:cNvGrpSpPr>
          <p:nvPr/>
        </p:nvGrpSpPr>
        <p:grpSpPr bwMode="auto">
          <a:xfrm>
            <a:off x="773113" y="5278438"/>
            <a:ext cx="8459787" cy="657225"/>
            <a:chOff x="548" y="3309"/>
            <a:chExt cx="5140" cy="414"/>
          </a:xfrm>
        </p:grpSpPr>
        <p:sp>
          <p:nvSpPr>
            <p:cNvPr id="41025" name="Text Box 3">
              <a:extLst>
                <a:ext uri="{FF2B5EF4-FFF2-40B4-BE49-F238E27FC236}">
                  <a16:creationId xmlns:a16="http://schemas.microsoft.com/office/drawing/2014/main" id="{511EBC6D-2DCE-4C42-862B-25D825F74579}"/>
                </a:ext>
              </a:extLst>
            </p:cNvPr>
            <p:cNvSpPr txBox="1">
              <a:spLocks noChangeArrowheads="1"/>
            </p:cNvSpPr>
            <p:nvPr/>
          </p:nvSpPr>
          <p:spPr bwMode="auto">
            <a:xfrm>
              <a:off x="548" y="3309"/>
              <a:ext cx="5140"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50000"/>
                </a:spcBef>
                <a:buFontTx/>
                <a:buNone/>
              </a:pPr>
              <a:r>
                <a:rPr lang="zh-CN" altLang="en-US"/>
                <a:t>三种情况      定解条件相同</a:t>
              </a:r>
              <a:r>
                <a:rPr lang="en-US" altLang="zh-CN"/>
                <a:t>(</a:t>
              </a:r>
              <a:r>
                <a:rPr lang="zh-CN" altLang="en-US"/>
                <a:t>第一类边界条件</a:t>
              </a:r>
              <a:r>
                <a:rPr lang="en-US" altLang="zh-CN"/>
                <a:t>)</a:t>
              </a:r>
              <a:r>
                <a:rPr lang="zh-CN" altLang="en-US"/>
                <a:t>，</a:t>
              </a:r>
            </a:p>
          </p:txBody>
        </p:sp>
        <p:graphicFrame>
          <p:nvGraphicFramePr>
            <p:cNvPr id="41026" name="Object 4">
              <a:extLst>
                <a:ext uri="{FF2B5EF4-FFF2-40B4-BE49-F238E27FC236}">
                  <a16:creationId xmlns:a16="http://schemas.microsoft.com/office/drawing/2014/main" id="{4AE32524-89F7-4FFA-B528-9AABA1FF7C98}"/>
                </a:ext>
              </a:extLst>
            </p:cNvPr>
            <p:cNvGraphicFramePr>
              <a:graphicFrameLocks noChangeAspect="1"/>
            </p:cNvGraphicFramePr>
            <p:nvPr/>
          </p:nvGraphicFramePr>
          <p:xfrm>
            <a:off x="1614" y="3324"/>
            <a:ext cx="420" cy="399"/>
          </p:xfrm>
          <a:graphic>
            <a:graphicData uri="http://schemas.openxmlformats.org/presentationml/2006/ole">
              <mc:AlternateContent xmlns:mc="http://schemas.openxmlformats.org/markup-compatibility/2006">
                <mc:Choice xmlns:v="urn:schemas-microsoft-com:vml" Requires="v">
                  <p:oleObj spid="_x0000_s41028" name="公式" r:id="rId3" imgW="266469" imgH="253780" progId="Equation.3">
                    <p:embed/>
                  </p:oleObj>
                </mc:Choice>
                <mc:Fallback>
                  <p:oleObj name="公式" r:id="rId3" imgW="266469" imgH="253780" progId="Equation.3">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14" y="3324"/>
                          <a:ext cx="420" cy="39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pSp>
      <p:sp>
        <p:nvSpPr>
          <p:cNvPr id="80901" name="Text Box 5">
            <a:extLst>
              <a:ext uri="{FF2B5EF4-FFF2-40B4-BE49-F238E27FC236}">
                <a16:creationId xmlns:a16="http://schemas.microsoft.com/office/drawing/2014/main" id="{6DCAF097-8AF0-491A-9D3A-4239AB2F8C44}"/>
              </a:ext>
            </a:extLst>
          </p:cNvPr>
          <p:cNvSpPr txBox="1">
            <a:spLocks noChangeArrowheads="1"/>
          </p:cNvSpPr>
          <p:nvPr/>
        </p:nvSpPr>
        <p:spPr bwMode="auto">
          <a:xfrm>
            <a:off x="182563" y="5238750"/>
            <a:ext cx="1417637"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spcBef>
                <a:spcPct val="50000"/>
              </a:spcBef>
              <a:buFontTx/>
              <a:buNone/>
            </a:pPr>
            <a:r>
              <a:rPr lang="zh-CN" altLang="en-US">
                <a:solidFill>
                  <a:srgbClr val="0000FF"/>
                </a:solidFill>
              </a:rPr>
              <a:t>答：</a:t>
            </a:r>
          </a:p>
        </p:txBody>
      </p:sp>
      <p:sp>
        <p:nvSpPr>
          <p:cNvPr id="80902" name="Text Box 6">
            <a:extLst>
              <a:ext uri="{FF2B5EF4-FFF2-40B4-BE49-F238E27FC236}">
                <a16:creationId xmlns:a16="http://schemas.microsoft.com/office/drawing/2014/main" id="{E6B774A5-3BC9-495B-BDEE-8356AE16E524}"/>
              </a:ext>
            </a:extLst>
          </p:cNvPr>
          <p:cNvSpPr txBox="1">
            <a:spLocks noChangeArrowheads="1"/>
          </p:cNvSpPr>
          <p:nvPr/>
        </p:nvSpPr>
        <p:spPr bwMode="auto">
          <a:xfrm>
            <a:off x="685800" y="5957888"/>
            <a:ext cx="3352800"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spcBef>
                <a:spcPct val="50000"/>
              </a:spcBef>
              <a:buFontTx/>
              <a:buNone/>
            </a:pPr>
            <a:r>
              <a:rPr lang="zh-CN" altLang="en-US"/>
              <a:t>由唯一性定理，</a:t>
            </a:r>
          </a:p>
        </p:txBody>
      </p:sp>
      <p:sp>
        <p:nvSpPr>
          <p:cNvPr id="80903" name="Rectangle 7">
            <a:extLst>
              <a:ext uri="{FF2B5EF4-FFF2-40B4-BE49-F238E27FC236}">
                <a16:creationId xmlns:a16="http://schemas.microsoft.com/office/drawing/2014/main" id="{75AEC9FD-D1E8-47EE-9B51-B770CEC9E405}"/>
              </a:ext>
            </a:extLst>
          </p:cNvPr>
          <p:cNvSpPr>
            <a:spLocks noChangeArrowheads="1"/>
          </p:cNvSpPr>
          <p:nvPr/>
        </p:nvSpPr>
        <p:spPr bwMode="auto">
          <a:xfrm>
            <a:off x="3490913" y="5978525"/>
            <a:ext cx="52578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spcBef>
                <a:spcPct val="0"/>
              </a:spcBef>
              <a:buFontTx/>
              <a:buNone/>
            </a:pPr>
            <a:r>
              <a:rPr lang="en-US" altLang="zh-CN" i="1"/>
              <a:t>B</a:t>
            </a:r>
            <a:r>
              <a:rPr lang="zh-CN" altLang="en-US"/>
              <a:t>外的电场分布亦相同。</a:t>
            </a:r>
          </a:p>
        </p:txBody>
      </p:sp>
      <p:grpSp>
        <p:nvGrpSpPr>
          <p:cNvPr id="80904" name="Group 8">
            <a:extLst>
              <a:ext uri="{FF2B5EF4-FFF2-40B4-BE49-F238E27FC236}">
                <a16:creationId xmlns:a16="http://schemas.microsoft.com/office/drawing/2014/main" id="{C5A4BFDD-D681-42D1-9B93-D688589C500E}"/>
              </a:ext>
            </a:extLst>
          </p:cNvPr>
          <p:cNvGrpSpPr>
            <a:grpSpLocks/>
          </p:cNvGrpSpPr>
          <p:nvPr/>
        </p:nvGrpSpPr>
        <p:grpSpPr bwMode="auto">
          <a:xfrm>
            <a:off x="503238" y="312738"/>
            <a:ext cx="8640762" cy="4849812"/>
            <a:chOff x="317" y="197"/>
            <a:chExt cx="5443" cy="3055"/>
          </a:xfrm>
        </p:grpSpPr>
        <p:grpSp>
          <p:nvGrpSpPr>
            <p:cNvPr id="40968" name="Group 9">
              <a:extLst>
                <a:ext uri="{FF2B5EF4-FFF2-40B4-BE49-F238E27FC236}">
                  <a16:creationId xmlns:a16="http://schemas.microsoft.com/office/drawing/2014/main" id="{E2E73F30-2666-497C-971E-FED6653701EC}"/>
                </a:ext>
              </a:extLst>
            </p:cNvPr>
            <p:cNvGrpSpPr>
              <a:grpSpLocks/>
            </p:cNvGrpSpPr>
            <p:nvPr/>
          </p:nvGrpSpPr>
          <p:grpSpPr bwMode="auto">
            <a:xfrm>
              <a:off x="317" y="197"/>
              <a:ext cx="5443" cy="3055"/>
              <a:chOff x="317" y="197"/>
              <a:chExt cx="5443" cy="3055"/>
            </a:xfrm>
          </p:grpSpPr>
          <p:sp>
            <p:nvSpPr>
              <p:cNvPr id="40972" name="Rectangle 10">
                <a:extLst>
                  <a:ext uri="{FF2B5EF4-FFF2-40B4-BE49-F238E27FC236}">
                    <a16:creationId xmlns:a16="http://schemas.microsoft.com/office/drawing/2014/main" id="{E4AFBA5D-76C8-4834-85E8-D4D622E556AD}"/>
                  </a:ext>
                </a:extLst>
              </p:cNvPr>
              <p:cNvSpPr>
                <a:spLocks noChangeArrowheads="1"/>
              </p:cNvSpPr>
              <p:nvPr/>
            </p:nvSpPr>
            <p:spPr bwMode="auto">
              <a:xfrm>
                <a:off x="318" y="197"/>
                <a:ext cx="3666"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spcBef>
                    <a:spcPct val="0"/>
                  </a:spcBef>
                  <a:buFontTx/>
                  <a:buNone/>
                </a:pPr>
                <a:r>
                  <a:rPr lang="en-US" altLang="zh-CN">
                    <a:solidFill>
                      <a:srgbClr val="0000FF"/>
                    </a:solidFill>
                  </a:rPr>
                  <a:t>2.</a:t>
                </a:r>
                <a:r>
                  <a:rPr lang="en-US" altLang="zh-CN"/>
                  <a:t>《</a:t>
                </a:r>
                <a:r>
                  <a:rPr lang="zh-CN" altLang="en-US"/>
                  <a:t>指导</a:t>
                </a:r>
                <a:r>
                  <a:rPr lang="en-US" altLang="zh-CN"/>
                  <a:t>》§2.3 </a:t>
                </a:r>
                <a:r>
                  <a:rPr lang="zh-CN" altLang="en-US"/>
                  <a:t>三 </a:t>
                </a:r>
                <a:r>
                  <a:rPr lang="en-US" altLang="zh-CN"/>
                  <a:t>. 7</a:t>
                </a:r>
              </a:p>
            </p:txBody>
          </p:sp>
          <p:sp>
            <p:nvSpPr>
              <p:cNvPr id="40973" name="Text Box 11">
                <a:extLst>
                  <a:ext uri="{FF2B5EF4-FFF2-40B4-BE49-F238E27FC236}">
                    <a16:creationId xmlns:a16="http://schemas.microsoft.com/office/drawing/2014/main" id="{A9B94080-D88B-42AE-B3B6-113D59FD88E3}"/>
                  </a:ext>
                </a:extLst>
              </p:cNvPr>
              <p:cNvSpPr txBox="1">
                <a:spLocks noChangeArrowheads="1"/>
              </p:cNvSpPr>
              <p:nvPr/>
            </p:nvSpPr>
            <p:spPr bwMode="auto">
              <a:xfrm>
                <a:off x="474" y="648"/>
                <a:ext cx="5286"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spcBef>
                    <a:spcPct val="50000"/>
                  </a:spcBef>
                  <a:buFontTx/>
                  <a:buNone/>
                </a:pPr>
                <a:r>
                  <a:rPr lang="zh-CN" altLang="en-US"/>
                  <a:t>比较下列各图中导体壳 </a:t>
                </a:r>
                <a:r>
                  <a:rPr lang="en-US" altLang="zh-CN" i="1"/>
                  <a:t>B</a:t>
                </a:r>
                <a:r>
                  <a:rPr lang="zh-CN" altLang="en-US"/>
                  <a:t>外的电场情况。</a:t>
                </a:r>
              </a:p>
            </p:txBody>
          </p:sp>
          <p:sp>
            <p:nvSpPr>
              <p:cNvPr id="40974" name="Line 12">
                <a:extLst>
                  <a:ext uri="{FF2B5EF4-FFF2-40B4-BE49-F238E27FC236}">
                    <a16:creationId xmlns:a16="http://schemas.microsoft.com/office/drawing/2014/main" id="{845BB4C0-AF63-428E-89FD-9314410CF2AE}"/>
                  </a:ext>
                </a:extLst>
              </p:cNvPr>
              <p:cNvSpPr>
                <a:spLocks noChangeShapeType="1"/>
              </p:cNvSpPr>
              <p:nvPr/>
            </p:nvSpPr>
            <p:spPr bwMode="auto">
              <a:xfrm>
                <a:off x="1956" y="1104"/>
                <a:ext cx="12" cy="2148"/>
              </a:xfrm>
              <a:prstGeom prst="line">
                <a:avLst/>
              </a:prstGeom>
              <a:noFill/>
              <a:ln w="1905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endParaRPr lang="zh-CN" altLang="en-US"/>
              </a:p>
            </p:txBody>
          </p:sp>
          <p:sp>
            <p:nvSpPr>
              <p:cNvPr id="40975" name="Line 13">
                <a:extLst>
                  <a:ext uri="{FF2B5EF4-FFF2-40B4-BE49-F238E27FC236}">
                    <a16:creationId xmlns:a16="http://schemas.microsoft.com/office/drawing/2014/main" id="{F0A56FC8-CF05-4D47-A808-8DD0361285D7}"/>
                  </a:ext>
                </a:extLst>
              </p:cNvPr>
              <p:cNvSpPr>
                <a:spLocks noChangeShapeType="1"/>
              </p:cNvSpPr>
              <p:nvPr/>
            </p:nvSpPr>
            <p:spPr bwMode="auto">
              <a:xfrm flipH="1">
                <a:off x="3840" y="1080"/>
                <a:ext cx="12" cy="2124"/>
              </a:xfrm>
              <a:prstGeom prst="line">
                <a:avLst/>
              </a:prstGeom>
              <a:noFill/>
              <a:ln w="1905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endParaRPr lang="zh-CN" altLang="en-US"/>
              </a:p>
            </p:txBody>
          </p:sp>
          <p:grpSp>
            <p:nvGrpSpPr>
              <p:cNvPr id="40976" name="Group 14">
                <a:extLst>
                  <a:ext uri="{FF2B5EF4-FFF2-40B4-BE49-F238E27FC236}">
                    <a16:creationId xmlns:a16="http://schemas.microsoft.com/office/drawing/2014/main" id="{3E9DA7DF-DE63-4ACD-82EB-8C7EB63C21C7}"/>
                  </a:ext>
                </a:extLst>
              </p:cNvPr>
              <p:cNvGrpSpPr>
                <a:grpSpLocks/>
              </p:cNvGrpSpPr>
              <p:nvPr/>
            </p:nvGrpSpPr>
            <p:grpSpPr bwMode="auto">
              <a:xfrm>
                <a:off x="317" y="1140"/>
                <a:ext cx="1351" cy="1994"/>
                <a:chOff x="317" y="1140"/>
                <a:chExt cx="1351" cy="1994"/>
              </a:xfrm>
            </p:grpSpPr>
            <p:sp>
              <p:nvSpPr>
                <p:cNvPr id="41011" name="Oval 15" descr="浅色上对角线">
                  <a:extLst>
                    <a:ext uri="{FF2B5EF4-FFF2-40B4-BE49-F238E27FC236}">
                      <a16:creationId xmlns:a16="http://schemas.microsoft.com/office/drawing/2014/main" id="{C08F2F82-00F6-4C59-85EE-87C7CB7BD449}"/>
                    </a:ext>
                  </a:extLst>
                </p:cNvPr>
                <p:cNvSpPr>
                  <a:spLocks noChangeArrowheads="1"/>
                </p:cNvSpPr>
                <p:nvPr/>
              </p:nvSpPr>
              <p:spPr bwMode="auto">
                <a:xfrm>
                  <a:off x="852" y="1536"/>
                  <a:ext cx="816" cy="816"/>
                </a:xfrm>
                <a:prstGeom prst="ellipse">
                  <a:avLst/>
                </a:prstGeom>
                <a:blipFill dpi="0" rotWithShape="0">
                  <a:blip r:embed="rId5"/>
                  <a:srcRect/>
                  <a:tile tx="0" ty="0" sx="100000" sy="100000" flip="none" algn="tl"/>
                </a:blipFill>
                <a:ln w="2857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endParaRPr lang="zh-CN" altLang="en-US"/>
                </a:p>
              </p:txBody>
            </p:sp>
            <p:sp>
              <p:nvSpPr>
                <p:cNvPr id="41012" name="Text Box 16">
                  <a:extLst>
                    <a:ext uri="{FF2B5EF4-FFF2-40B4-BE49-F238E27FC236}">
                      <a16:creationId xmlns:a16="http://schemas.microsoft.com/office/drawing/2014/main" id="{A48F1DF8-4FE0-4E83-81FB-90064BC998AB}"/>
                    </a:ext>
                  </a:extLst>
                </p:cNvPr>
                <p:cNvSpPr txBox="1">
                  <a:spLocks noChangeArrowheads="1"/>
                </p:cNvSpPr>
                <p:nvPr/>
              </p:nvSpPr>
              <p:spPr bwMode="auto">
                <a:xfrm>
                  <a:off x="392" y="1849"/>
                  <a:ext cx="175" cy="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50000"/>
                    </a:spcBef>
                    <a:buFontTx/>
                    <a:buNone/>
                  </a:pPr>
                  <a:r>
                    <a:rPr lang="en-US" altLang="zh-CN" sz="1600">
                      <a:sym typeface="Symbol" panose="05050102010706020507" pitchFamily="18" charset="2"/>
                    </a:rPr>
                    <a:t></a:t>
                  </a:r>
                  <a:endParaRPr lang="en-US" altLang="zh-CN" sz="1600"/>
                </a:p>
              </p:txBody>
            </p:sp>
            <p:grpSp>
              <p:nvGrpSpPr>
                <p:cNvPr id="41013" name="Group 17">
                  <a:extLst>
                    <a:ext uri="{FF2B5EF4-FFF2-40B4-BE49-F238E27FC236}">
                      <a16:creationId xmlns:a16="http://schemas.microsoft.com/office/drawing/2014/main" id="{21F6039D-EC28-416F-8C59-C1C91CCAC53D}"/>
                    </a:ext>
                  </a:extLst>
                </p:cNvPr>
                <p:cNvGrpSpPr>
                  <a:grpSpLocks/>
                </p:cNvGrpSpPr>
                <p:nvPr/>
              </p:nvGrpSpPr>
              <p:grpSpPr bwMode="auto">
                <a:xfrm>
                  <a:off x="1140" y="2352"/>
                  <a:ext cx="240" cy="384"/>
                  <a:chOff x="1152" y="3168"/>
                  <a:chExt cx="240" cy="384"/>
                </a:xfrm>
              </p:grpSpPr>
              <p:sp>
                <p:nvSpPr>
                  <p:cNvPr id="41021" name="Line 18">
                    <a:extLst>
                      <a:ext uri="{FF2B5EF4-FFF2-40B4-BE49-F238E27FC236}">
                        <a16:creationId xmlns:a16="http://schemas.microsoft.com/office/drawing/2014/main" id="{C578AE32-6E12-4371-B049-3572C5C3C5E4}"/>
                      </a:ext>
                    </a:extLst>
                  </p:cNvPr>
                  <p:cNvSpPr>
                    <a:spLocks noChangeShapeType="1"/>
                  </p:cNvSpPr>
                  <p:nvPr/>
                </p:nvSpPr>
                <p:spPr bwMode="auto">
                  <a:xfrm>
                    <a:off x="1284" y="3168"/>
                    <a:ext cx="0" cy="288"/>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41022" name="Line 19">
                    <a:extLst>
                      <a:ext uri="{FF2B5EF4-FFF2-40B4-BE49-F238E27FC236}">
                        <a16:creationId xmlns:a16="http://schemas.microsoft.com/office/drawing/2014/main" id="{1817E7B6-5641-4030-9E61-B9412ECA1A47}"/>
                      </a:ext>
                    </a:extLst>
                  </p:cNvPr>
                  <p:cNvSpPr>
                    <a:spLocks noChangeShapeType="1"/>
                  </p:cNvSpPr>
                  <p:nvPr/>
                </p:nvSpPr>
                <p:spPr bwMode="auto">
                  <a:xfrm>
                    <a:off x="1152" y="3456"/>
                    <a:ext cx="240"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41023" name="Line 20">
                    <a:extLst>
                      <a:ext uri="{FF2B5EF4-FFF2-40B4-BE49-F238E27FC236}">
                        <a16:creationId xmlns:a16="http://schemas.microsoft.com/office/drawing/2014/main" id="{6951F15C-B458-47D1-9DCD-8C1348914897}"/>
                      </a:ext>
                    </a:extLst>
                  </p:cNvPr>
                  <p:cNvSpPr>
                    <a:spLocks noChangeShapeType="1"/>
                  </p:cNvSpPr>
                  <p:nvPr/>
                </p:nvSpPr>
                <p:spPr bwMode="auto">
                  <a:xfrm>
                    <a:off x="1212" y="3504"/>
                    <a:ext cx="144"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41024" name="Line 21">
                    <a:extLst>
                      <a:ext uri="{FF2B5EF4-FFF2-40B4-BE49-F238E27FC236}">
                        <a16:creationId xmlns:a16="http://schemas.microsoft.com/office/drawing/2014/main" id="{4D8D2259-DF9E-4CAA-A5AC-9D941AB0DDC0}"/>
                      </a:ext>
                    </a:extLst>
                  </p:cNvPr>
                  <p:cNvSpPr>
                    <a:spLocks noChangeShapeType="1"/>
                  </p:cNvSpPr>
                  <p:nvPr/>
                </p:nvSpPr>
                <p:spPr bwMode="auto">
                  <a:xfrm>
                    <a:off x="1260" y="3552"/>
                    <a:ext cx="48"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grpSp>
            <p:sp>
              <p:nvSpPr>
                <p:cNvPr id="41014" name="Text Box 22">
                  <a:extLst>
                    <a:ext uri="{FF2B5EF4-FFF2-40B4-BE49-F238E27FC236}">
                      <a16:creationId xmlns:a16="http://schemas.microsoft.com/office/drawing/2014/main" id="{187260F6-6653-40BC-A981-2F10BBC2F312}"/>
                    </a:ext>
                  </a:extLst>
                </p:cNvPr>
                <p:cNvSpPr txBox="1">
                  <a:spLocks noChangeArrowheads="1"/>
                </p:cNvSpPr>
                <p:nvPr/>
              </p:nvSpPr>
              <p:spPr bwMode="auto">
                <a:xfrm>
                  <a:off x="317" y="1936"/>
                  <a:ext cx="278"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50000"/>
                    </a:spcBef>
                    <a:buFontTx/>
                    <a:buNone/>
                  </a:pPr>
                  <a:r>
                    <a:rPr lang="en-US" altLang="zh-CN" sz="2800" i="1"/>
                    <a:t>Q</a:t>
                  </a:r>
                </a:p>
              </p:txBody>
            </p:sp>
            <p:sp>
              <p:nvSpPr>
                <p:cNvPr id="41015" name="Text Box 23">
                  <a:extLst>
                    <a:ext uri="{FF2B5EF4-FFF2-40B4-BE49-F238E27FC236}">
                      <a16:creationId xmlns:a16="http://schemas.microsoft.com/office/drawing/2014/main" id="{B73F1E5E-E249-4920-A0CC-D97A3FFFF4EB}"/>
                    </a:ext>
                  </a:extLst>
                </p:cNvPr>
                <p:cNvSpPr txBox="1">
                  <a:spLocks noChangeArrowheads="1"/>
                </p:cNvSpPr>
                <p:nvPr/>
              </p:nvSpPr>
              <p:spPr bwMode="auto">
                <a:xfrm>
                  <a:off x="343" y="1584"/>
                  <a:ext cx="265"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50000"/>
                    </a:spcBef>
                    <a:buFontTx/>
                    <a:buNone/>
                  </a:pPr>
                  <a:r>
                    <a:rPr lang="en-US" altLang="zh-CN" sz="2800" i="1"/>
                    <a:t>A</a:t>
                  </a:r>
                </a:p>
              </p:txBody>
            </p:sp>
            <p:sp>
              <p:nvSpPr>
                <p:cNvPr id="41016" name="Text Box 24">
                  <a:extLst>
                    <a:ext uri="{FF2B5EF4-FFF2-40B4-BE49-F238E27FC236}">
                      <a16:creationId xmlns:a16="http://schemas.microsoft.com/office/drawing/2014/main" id="{499DCE50-FED7-4EF4-B6DE-5BFA800E6BF8}"/>
                    </a:ext>
                  </a:extLst>
                </p:cNvPr>
                <p:cNvSpPr txBox="1">
                  <a:spLocks noChangeArrowheads="1"/>
                </p:cNvSpPr>
                <p:nvPr/>
              </p:nvSpPr>
              <p:spPr bwMode="auto">
                <a:xfrm>
                  <a:off x="1152" y="1140"/>
                  <a:ext cx="265"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50000"/>
                    </a:spcBef>
                    <a:buFontTx/>
                    <a:buNone/>
                  </a:pPr>
                  <a:r>
                    <a:rPr lang="en-US" altLang="zh-CN" sz="2800" i="1"/>
                    <a:t>B</a:t>
                  </a:r>
                </a:p>
              </p:txBody>
            </p:sp>
            <p:sp>
              <p:nvSpPr>
                <p:cNvPr id="41017" name="Text Box 25">
                  <a:extLst>
                    <a:ext uri="{FF2B5EF4-FFF2-40B4-BE49-F238E27FC236}">
                      <a16:creationId xmlns:a16="http://schemas.microsoft.com/office/drawing/2014/main" id="{0FC680F3-C8AD-4737-A2D8-EA6D07B0CFF0}"/>
                    </a:ext>
                  </a:extLst>
                </p:cNvPr>
                <p:cNvSpPr txBox="1">
                  <a:spLocks noChangeArrowheads="1"/>
                </p:cNvSpPr>
                <p:nvPr/>
              </p:nvSpPr>
              <p:spPr bwMode="auto">
                <a:xfrm>
                  <a:off x="883" y="2769"/>
                  <a:ext cx="756"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50000"/>
                    </a:spcBef>
                    <a:buFontTx/>
                    <a:buNone/>
                  </a:pPr>
                  <a:r>
                    <a:rPr lang="zh-CN" altLang="en-US"/>
                    <a:t>（</a:t>
                  </a:r>
                  <a:r>
                    <a:rPr lang="en-US" altLang="zh-CN" i="1"/>
                    <a:t>a</a:t>
                  </a:r>
                  <a:r>
                    <a:rPr lang="zh-CN" altLang="en-US"/>
                    <a:t>）</a:t>
                  </a:r>
                </a:p>
              </p:txBody>
            </p:sp>
            <p:sp>
              <p:nvSpPr>
                <p:cNvPr id="41018" name="Text Box 26">
                  <a:extLst>
                    <a:ext uri="{FF2B5EF4-FFF2-40B4-BE49-F238E27FC236}">
                      <a16:creationId xmlns:a16="http://schemas.microsoft.com/office/drawing/2014/main" id="{6ABB6667-DE19-4533-912E-8B50BFD23861}"/>
                    </a:ext>
                  </a:extLst>
                </p:cNvPr>
                <p:cNvSpPr txBox="1">
                  <a:spLocks noChangeArrowheads="1"/>
                </p:cNvSpPr>
                <p:nvPr/>
              </p:nvSpPr>
              <p:spPr bwMode="auto">
                <a:xfrm>
                  <a:off x="1200" y="1872"/>
                  <a:ext cx="153" cy="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50000"/>
                    </a:spcBef>
                    <a:buFontTx/>
                    <a:buNone/>
                  </a:pPr>
                  <a:r>
                    <a:rPr lang="en-US" altLang="zh-CN" sz="1000">
                      <a:sym typeface="Symbol" panose="05050102010706020507" pitchFamily="18" charset="2"/>
                    </a:rPr>
                    <a:t></a:t>
                  </a:r>
                  <a:endParaRPr lang="en-US" altLang="zh-CN" sz="1000"/>
                </a:p>
              </p:txBody>
            </p:sp>
            <p:sp>
              <p:nvSpPr>
                <p:cNvPr id="41019" name="Oval 27">
                  <a:extLst>
                    <a:ext uri="{FF2B5EF4-FFF2-40B4-BE49-F238E27FC236}">
                      <a16:creationId xmlns:a16="http://schemas.microsoft.com/office/drawing/2014/main" id="{5D765B4F-117F-4710-9127-7627864E0EE5}"/>
                    </a:ext>
                  </a:extLst>
                </p:cNvPr>
                <p:cNvSpPr>
                  <a:spLocks noChangeArrowheads="1"/>
                </p:cNvSpPr>
                <p:nvPr/>
              </p:nvSpPr>
              <p:spPr bwMode="auto">
                <a:xfrm>
                  <a:off x="948" y="1632"/>
                  <a:ext cx="622" cy="622"/>
                </a:xfrm>
                <a:prstGeom prst="ellipse">
                  <a:avLst/>
                </a:prstGeom>
                <a:solidFill>
                  <a:schemeClr val="bg1"/>
                </a:solidFill>
                <a:ln w="2857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endParaRPr lang="zh-CN" altLang="en-US"/>
                </a:p>
              </p:txBody>
            </p:sp>
            <p:sp>
              <p:nvSpPr>
                <p:cNvPr id="41020" name="Text Box 28">
                  <a:extLst>
                    <a:ext uri="{FF2B5EF4-FFF2-40B4-BE49-F238E27FC236}">
                      <a16:creationId xmlns:a16="http://schemas.microsoft.com/office/drawing/2014/main" id="{FAF1A8B4-27D0-4312-BFC6-F3AE3952D014}"/>
                    </a:ext>
                  </a:extLst>
                </p:cNvPr>
                <p:cNvSpPr txBox="1">
                  <a:spLocks noChangeArrowheads="1"/>
                </p:cNvSpPr>
                <p:nvPr/>
              </p:nvSpPr>
              <p:spPr bwMode="auto">
                <a:xfrm>
                  <a:off x="1128" y="1692"/>
                  <a:ext cx="265"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50000"/>
                    </a:spcBef>
                    <a:buFontTx/>
                    <a:buNone/>
                  </a:pPr>
                  <a:r>
                    <a:rPr lang="en-US" altLang="zh-CN" sz="2400"/>
                    <a:t>O</a:t>
                  </a:r>
                </a:p>
              </p:txBody>
            </p:sp>
          </p:grpSp>
          <p:grpSp>
            <p:nvGrpSpPr>
              <p:cNvPr id="40977" name="Group 29">
                <a:extLst>
                  <a:ext uri="{FF2B5EF4-FFF2-40B4-BE49-F238E27FC236}">
                    <a16:creationId xmlns:a16="http://schemas.microsoft.com/office/drawing/2014/main" id="{6194F709-7117-4EF8-A267-E9EA11FA3907}"/>
                  </a:ext>
                </a:extLst>
              </p:cNvPr>
              <p:cNvGrpSpPr>
                <a:grpSpLocks/>
              </p:cNvGrpSpPr>
              <p:nvPr/>
            </p:nvGrpSpPr>
            <p:grpSpPr bwMode="auto">
              <a:xfrm>
                <a:off x="2143" y="1143"/>
                <a:ext cx="1351" cy="1994"/>
                <a:chOff x="2143" y="1143"/>
                <a:chExt cx="1351" cy="1994"/>
              </a:xfrm>
            </p:grpSpPr>
            <p:sp>
              <p:nvSpPr>
                <p:cNvPr id="40995" name="Text Box 30">
                  <a:extLst>
                    <a:ext uri="{FF2B5EF4-FFF2-40B4-BE49-F238E27FC236}">
                      <a16:creationId xmlns:a16="http://schemas.microsoft.com/office/drawing/2014/main" id="{B860DC0C-0FC2-4E69-A8F8-65EB85671881}"/>
                    </a:ext>
                  </a:extLst>
                </p:cNvPr>
                <p:cNvSpPr txBox="1">
                  <a:spLocks noChangeArrowheads="1"/>
                </p:cNvSpPr>
                <p:nvPr/>
              </p:nvSpPr>
              <p:spPr bwMode="auto">
                <a:xfrm>
                  <a:off x="2218" y="1852"/>
                  <a:ext cx="175" cy="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50000"/>
                    </a:spcBef>
                    <a:buFontTx/>
                    <a:buNone/>
                  </a:pPr>
                  <a:r>
                    <a:rPr lang="en-US" altLang="zh-CN" sz="1600">
                      <a:sym typeface="Symbol" panose="05050102010706020507" pitchFamily="18" charset="2"/>
                    </a:rPr>
                    <a:t></a:t>
                  </a:r>
                  <a:endParaRPr lang="en-US" altLang="zh-CN" sz="1600"/>
                </a:p>
              </p:txBody>
            </p:sp>
            <p:grpSp>
              <p:nvGrpSpPr>
                <p:cNvPr id="40996" name="Group 31">
                  <a:extLst>
                    <a:ext uri="{FF2B5EF4-FFF2-40B4-BE49-F238E27FC236}">
                      <a16:creationId xmlns:a16="http://schemas.microsoft.com/office/drawing/2014/main" id="{8990ACC7-882C-417C-83D8-8FB8778ADBB8}"/>
                    </a:ext>
                  </a:extLst>
                </p:cNvPr>
                <p:cNvGrpSpPr>
                  <a:grpSpLocks/>
                </p:cNvGrpSpPr>
                <p:nvPr/>
              </p:nvGrpSpPr>
              <p:grpSpPr bwMode="auto">
                <a:xfrm>
                  <a:off x="2143" y="1143"/>
                  <a:ext cx="1351" cy="1994"/>
                  <a:chOff x="2143" y="1143"/>
                  <a:chExt cx="1351" cy="1994"/>
                </a:xfrm>
              </p:grpSpPr>
              <p:sp>
                <p:nvSpPr>
                  <p:cNvPr id="40997" name="Text Box 32">
                    <a:extLst>
                      <a:ext uri="{FF2B5EF4-FFF2-40B4-BE49-F238E27FC236}">
                        <a16:creationId xmlns:a16="http://schemas.microsoft.com/office/drawing/2014/main" id="{61229C82-B603-4F8B-9404-F5AA757DC1D5}"/>
                      </a:ext>
                    </a:extLst>
                  </p:cNvPr>
                  <p:cNvSpPr txBox="1">
                    <a:spLocks noChangeArrowheads="1"/>
                  </p:cNvSpPr>
                  <p:nvPr/>
                </p:nvSpPr>
                <p:spPr bwMode="auto">
                  <a:xfrm>
                    <a:off x="2143" y="1939"/>
                    <a:ext cx="278"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50000"/>
                      </a:spcBef>
                      <a:buFontTx/>
                      <a:buNone/>
                    </a:pPr>
                    <a:r>
                      <a:rPr lang="en-US" altLang="zh-CN" sz="2800" i="1"/>
                      <a:t>Q</a:t>
                    </a:r>
                  </a:p>
                </p:txBody>
              </p:sp>
              <p:sp>
                <p:nvSpPr>
                  <p:cNvPr id="40998" name="Oval 33" descr="浅色上对角线">
                    <a:extLst>
                      <a:ext uri="{FF2B5EF4-FFF2-40B4-BE49-F238E27FC236}">
                        <a16:creationId xmlns:a16="http://schemas.microsoft.com/office/drawing/2014/main" id="{6A5895E5-1715-4252-8EEA-0E413BDC202D}"/>
                      </a:ext>
                    </a:extLst>
                  </p:cNvPr>
                  <p:cNvSpPr>
                    <a:spLocks noChangeArrowheads="1"/>
                  </p:cNvSpPr>
                  <p:nvPr/>
                </p:nvSpPr>
                <p:spPr bwMode="auto">
                  <a:xfrm>
                    <a:off x="2678" y="1539"/>
                    <a:ext cx="816" cy="816"/>
                  </a:xfrm>
                  <a:prstGeom prst="ellipse">
                    <a:avLst/>
                  </a:prstGeom>
                  <a:blipFill dpi="0" rotWithShape="0">
                    <a:blip r:embed="rId5"/>
                    <a:srcRect/>
                    <a:tile tx="0" ty="0" sx="100000" sy="100000" flip="none" algn="tl"/>
                  </a:blipFill>
                  <a:ln w="2857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endParaRPr lang="zh-CN" altLang="en-US"/>
                  </a:p>
                </p:txBody>
              </p:sp>
              <p:sp>
                <p:nvSpPr>
                  <p:cNvPr id="40999" name="Oval 34">
                    <a:extLst>
                      <a:ext uri="{FF2B5EF4-FFF2-40B4-BE49-F238E27FC236}">
                        <a16:creationId xmlns:a16="http://schemas.microsoft.com/office/drawing/2014/main" id="{B9C46A7B-0E4F-4A0D-9D60-3261A1CE9F1B}"/>
                      </a:ext>
                    </a:extLst>
                  </p:cNvPr>
                  <p:cNvSpPr>
                    <a:spLocks noChangeArrowheads="1"/>
                  </p:cNvSpPr>
                  <p:nvPr/>
                </p:nvSpPr>
                <p:spPr bwMode="auto">
                  <a:xfrm>
                    <a:off x="2774" y="1635"/>
                    <a:ext cx="622" cy="622"/>
                  </a:xfrm>
                  <a:prstGeom prst="ellipse">
                    <a:avLst/>
                  </a:prstGeom>
                  <a:solidFill>
                    <a:schemeClr val="bg1"/>
                  </a:solidFill>
                  <a:ln w="2857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endParaRPr lang="zh-CN" altLang="en-US"/>
                  </a:p>
                </p:txBody>
              </p:sp>
              <p:grpSp>
                <p:nvGrpSpPr>
                  <p:cNvPr id="41000" name="Group 35">
                    <a:extLst>
                      <a:ext uri="{FF2B5EF4-FFF2-40B4-BE49-F238E27FC236}">
                        <a16:creationId xmlns:a16="http://schemas.microsoft.com/office/drawing/2014/main" id="{DA8ABCF8-B272-4448-9397-1C29EF4A1041}"/>
                      </a:ext>
                    </a:extLst>
                  </p:cNvPr>
                  <p:cNvGrpSpPr>
                    <a:grpSpLocks/>
                  </p:cNvGrpSpPr>
                  <p:nvPr/>
                </p:nvGrpSpPr>
                <p:grpSpPr bwMode="auto">
                  <a:xfrm>
                    <a:off x="2966" y="2355"/>
                    <a:ext cx="240" cy="384"/>
                    <a:chOff x="1152" y="3168"/>
                    <a:chExt cx="240" cy="384"/>
                  </a:xfrm>
                </p:grpSpPr>
                <p:sp>
                  <p:nvSpPr>
                    <p:cNvPr id="41007" name="Line 36">
                      <a:extLst>
                        <a:ext uri="{FF2B5EF4-FFF2-40B4-BE49-F238E27FC236}">
                          <a16:creationId xmlns:a16="http://schemas.microsoft.com/office/drawing/2014/main" id="{0B78CC2D-4BB0-4FC7-A30A-3DBB39F5B33C}"/>
                        </a:ext>
                      </a:extLst>
                    </p:cNvPr>
                    <p:cNvSpPr>
                      <a:spLocks noChangeShapeType="1"/>
                    </p:cNvSpPr>
                    <p:nvPr/>
                  </p:nvSpPr>
                  <p:spPr bwMode="auto">
                    <a:xfrm>
                      <a:off x="1284" y="3168"/>
                      <a:ext cx="0" cy="288"/>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41008" name="Line 37">
                      <a:extLst>
                        <a:ext uri="{FF2B5EF4-FFF2-40B4-BE49-F238E27FC236}">
                          <a16:creationId xmlns:a16="http://schemas.microsoft.com/office/drawing/2014/main" id="{26D05EC4-BF89-44C3-A850-C7A60019864A}"/>
                        </a:ext>
                      </a:extLst>
                    </p:cNvPr>
                    <p:cNvSpPr>
                      <a:spLocks noChangeShapeType="1"/>
                    </p:cNvSpPr>
                    <p:nvPr/>
                  </p:nvSpPr>
                  <p:spPr bwMode="auto">
                    <a:xfrm>
                      <a:off x="1152" y="3456"/>
                      <a:ext cx="240"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41009" name="Line 38">
                      <a:extLst>
                        <a:ext uri="{FF2B5EF4-FFF2-40B4-BE49-F238E27FC236}">
                          <a16:creationId xmlns:a16="http://schemas.microsoft.com/office/drawing/2014/main" id="{BD942EBA-C252-4944-9BE8-410CEF2620AD}"/>
                        </a:ext>
                      </a:extLst>
                    </p:cNvPr>
                    <p:cNvSpPr>
                      <a:spLocks noChangeShapeType="1"/>
                    </p:cNvSpPr>
                    <p:nvPr/>
                  </p:nvSpPr>
                  <p:spPr bwMode="auto">
                    <a:xfrm>
                      <a:off x="1212" y="3504"/>
                      <a:ext cx="144"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41010" name="Line 39">
                      <a:extLst>
                        <a:ext uri="{FF2B5EF4-FFF2-40B4-BE49-F238E27FC236}">
                          <a16:creationId xmlns:a16="http://schemas.microsoft.com/office/drawing/2014/main" id="{4F99DEA0-FD29-4DE2-B20E-B753AB11C556}"/>
                        </a:ext>
                      </a:extLst>
                    </p:cNvPr>
                    <p:cNvSpPr>
                      <a:spLocks noChangeShapeType="1"/>
                    </p:cNvSpPr>
                    <p:nvPr/>
                  </p:nvSpPr>
                  <p:spPr bwMode="auto">
                    <a:xfrm>
                      <a:off x="1260" y="3552"/>
                      <a:ext cx="48"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grpSp>
              <p:sp>
                <p:nvSpPr>
                  <p:cNvPr id="41001" name="Text Box 40">
                    <a:extLst>
                      <a:ext uri="{FF2B5EF4-FFF2-40B4-BE49-F238E27FC236}">
                        <a16:creationId xmlns:a16="http://schemas.microsoft.com/office/drawing/2014/main" id="{D95BC86D-5415-4323-B807-45F985CCEE69}"/>
                      </a:ext>
                    </a:extLst>
                  </p:cNvPr>
                  <p:cNvSpPr txBox="1">
                    <a:spLocks noChangeArrowheads="1"/>
                  </p:cNvSpPr>
                  <p:nvPr/>
                </p:nvSpPr>
                <p:spPr bwMode="auto">
                  <a:xfrm>
                    <a:off x="2169" y="1587"/>
                    <a:ext cx="265"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50000"/>
                      </a:spcBef>
                      <a:buFontTx/>
                      <a:buNone/>
                    </a:pPr>
                    <a:r>
                      <a:rPr lang="en-US" altLang="zh-CN" sz="2800" i="1"/>
                      <a:t>A</a:t>
                    </a:r>
                  </a:p>
                </p:txBody>
              </p:sp>
              <p:sp>
                <p:nvSpPr>
                  <p:cNvPr id="41002" name="Text Box 41">
                    <a:extLst>
                      <a:ext uri="{FF2B5EF4-FFF2-40B4-BE49-F238E27FC236}">
                        <a16:creationId xmlns:a16="http://schemas.microsoft.com/office/drawing/2014/main" id="{D2AE7910-8B30-4A7A-9FB5-703D1CDDD6BD}"/>
                      </a:ext>
                    </a:extLst>
                  </p:cNvPr>
                  <p:cNvSpPr txBox="1">
                    <a:spLocks noChangeArrowheads="1"/>
                  </p:cNvSpPr>
                  <p:nvPr/>
                </p:nvSpPr>
                <p:spPr bwMode="auto">
                  <a:xfrm>
                    <a:off x="2978" y="1143"/>
                    <a:ext cx="265"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50000"/>
                      </a:spcBef>
                      <a:buFontTx/>
                      <a:buNone/>
                    </a:pPr>
                    <a:r>
                      <a:rPr lang="en-US" altLang="zh-CN" sz="2800" i="1"/>
                      <a:t>B</a:t>
                    </a:r>
                  </a:p>
                </p:txBody>
              </p:sp>
              <p:sp>
                <p:nvSpPr>
                  <p:cNvPr id="41003" name="Text Box 42">
                    <a:extLst>
                      <a:ext uri="{FF2B5EF4-FFF2-40B4-BE49-F238E27FC236}">
                        <a16:creationId xmlns:a16="http://schemas.microsoft.com/office/drawing/2014/main" id="{C0A98ADE-95F3-4EC7-937E-7BCFBB416F18}"/>
                      </a:ext>
                    </a:extLst>
                  </p:cNvPr>
                  <p:cNvSpPr txBox="1">
                    <a:spLocks noChangeArrowheads="1"/>
                  </p:cNvSpPr>
                  <p:nvPr/>
                </p:nvSpPr>
                <p:spPr bwMode="auto">
                  <a:xfrm>
                    <a:off x="2709" y="2772"/>
                    <a:ext cx="756"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50000"/>
                      </a:spcBef>
                      <a:buFontTx/>
                      <a:buNone/>
                    </a:pPr>
                    <a:r>
                      <a:rPr lang="zh-CN" altLang="en-US"/>
                      <a:t>（</a:t>
                    </a:r>
                    <a:r>
                      <a:rPr lang="en-US" altLang="zh-CN" i="1"/>
                      <a:t>b</a:t>
                    </a:r>
                    <a:r>
                      <a:rPr lang="zh-CN" altLang="en-US"/>
                      <a:t>）</a:t>
                    </a:r>
                  </a:p>
                </p:txBody>
              </p:sp>
              <p:sp>
                <p:nvSpPr>
                  <p:cNvPr id="41004" name="Text Box 43">
                    <a:extLst>
                      <a:ext uri="{FF2B5EF4-FFF2-40B4-BE49-F238E27FC236}">
                        <a16:creationId xmlns:a16="http://schemas.microsoft.com/office/drawing/2014/main" id="{DFDC3DC7-921E-4E6C-97A5-18D1E915C8A4}"/>
                      </a:ext>
                    </a:extLst>
                  </p:cNvPr>
                  <p:cNvSpPr txBox="1">
                    <a:spLocks noChangeArrowheads="1"/>
                  </p:cNvSpPr>
                  <p:nvPr/>
                </p:nvSpPr>
                <p:spPr bwMode="auto">
                  <a:xfrm>
                    <a:off x="2952" y="1680"/>
                    <a:ext cx="265"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50000"/>
                      </a:spcBef>
                      <a:buFontTx/>
                      <a:buNone/>
                    </a:pPr>
                    <a:r>
                      <a:rPr lang="en-US" altLang="zh-CN" sz="2400"/>
                      <a:t>O</a:t>
                    </a:r>
                  </a:p>
                </p:txBody>
              </p:sp>
              <p:sp>
                <p:nvSpPr>
                  <p:cNvPr id="41005" name="Text Box 44">
                    <a:extLst>
                      <a:ext uri="{FF2B5EF4-FFF2-40B4-BE49-F238E27FC236}">
                        <a16:creationId xmlns:a16="http://schemas.microsoft.com/office/drawing/2014/main" id="{2CE6B08F-CA51-4769-AD0A-67E417974671}"/>
                      </a:ext>
                    </a:extLst>
                  </p:cNvPr>
                  <p:cNvSpPr txBox="1">
                    <a:spLocks noChangeArrowheads="1"/>
                  </p:cNvSpPr>
                  <p:nvPr/>
                </p:nvSpPr>
                <p:spPr bwMode="auto">
                  <a:xfrm>
                    <a:off x="2964" y="1896"/>
                    <a:ext cx="228"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50000"/>
                      </a:spcBef>
                      <a:buFontTx/>
                      <a:buNone/>
                    </a:pPr>
                    <a:r>
                      <a:rPr lang="en-US" altLang="zh-CN" sz="2800" i="1">
                        <a:solidFill>
                          <a:srgbClr val="0000FF"/>
                        </a:solidFill>
                      </a:rPr>
                      <a:t>q</a:t>
                    </a:r>
                  </a:p>
                </p:txBody>
              </p:sp>
              <p:sp>
                <p:nvSpPr>
                  <p:cNvPr id="41006" name="Text Box 45">
                    <a:extLst>
                      <a:ext uri="{FF2B5EF4-FFF2-40B4-BE49-F238E27FC236}">
                        <a16:creationId xmlns:a16="http://schemas.microsoft.com/office/drawing/2014/main" id="{11EF141B-4F70-4485-917E-522FF9B1E61D}"/>
                      </a:ext>
                    </a:extLst>
                  </p:cNvPr>
                  <p:cNvSpPr txBox="1">
                    <a:spLocks noChangeArrowheads="1"/>
                  </p:cNvSpPr>
                  <p:nvPr/>
                </p:nvSpPr>
                <p:spPr bwMode="auto">
                  <a:xfrm>
                    <a:off x="3000" y="1860"/>
                    <a:ext cx="175" cy="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50000"/>
                      </a:spcBef>
                      <a:buFontTx/>
                      <a:buNone/>
                    </a:pPr>
                    <a:r>
                      <a:rPr lang="en-US" altLang="zh-CN" sz="1600">
                        <a:solidFill>
                          <a:srgbClr val="0000FF"/>
                        </a:solidFill>
                        <a:sym typeface="Symbol" panose="05050102010706020507" pitchFamily="18" charset="2"/>
                      </a:rPr>
                      <a:t></a:t>
                    </a:r>
                    <a:endParaRPr lang="en-US" altLang="zh-CN" sz="1600">
                      <a:solidFill>
                        <a:srgbClr val="0000FF"/>
                      </a:solidFill>
                    </a:endParaRPr>
                  </a:p>
                </p:txBody>
              </p:sp>
            </p:grpSp>
          </p:grpSp>
          <p:grpSp>
            <p:nvGrpSpPr>
              <p:cNvPr id="40978" name="Group 46">
                <a:extLst>
                  <a:ext uri="{FF2B5EF4-FFF2-40B4-BE49-F238E27FC236}">
                    <a16:creationId xmlns:a16="http://schemas.microsoft.com/office/drawing/2014/main" id="{958A650F-FF12-4269-8BC0-A23E6D54F7A6}"/>
                  </a:ext>
                </a:extLst>
              </p:cNvPr>
              <p:cNvGrpSpPr>
                <a:grpSpLocks/>
              </p:cNvGrpSpPr>
              <p:nvPr/>
            </p:nvGrpSpPr>
            <p:grpSpPr bwMode="auto">
              <a:xfrm>
                <a:off x="4039" y="1107"/>
                <a:ext cx="1351" cy="1994"/>
                <a:chOff x="4039" y="1107"/>
                <a:chExt cx="1351" cy="1994"/>
              </a:xfrm>
            </p:grpSpPr>
            <p:sp>
              <p:nvSpPr>
                <p:cNvPr id="40979" name="Oval 47" descr="浅色上对角线">
                  <a:extLst>
                    <a:ext uri="{FF2B5EF4-FFF2-40B4-BE49-F238E27FC236}">
                      <a16:creationId xmlns:a16="http://schemas.microsoft.com/office/drawing/2014/main" id="{C671584D-C83F-4994-ACF9-C01605D79842}"/>
                    </a:ext>
                  </a:extLst>
                </p:cNvPr>
                <p:cNvSpPr>
                  <a:spLocks noChangeArrowheads="1"/>
                </p:cNvSpPr>
                <p:nvPr/>
              </p:nvSpPr>
              <p:spPr bwMode="auto">
                <a:xfrm>
                  <a:off x="4574" y="1503"/>
                  <a:ext cx="816" cy="816"/>
                </a:xfrm>
                <a:prstGeom prst="ellipse">
                  <a:avLst/>
                </a:prstGeom>
                <a:blipFill dpi="0" rotWithShape="0">
                  <a:blip r:embed="rId5"/>
                  <a:srcRect/>
                  <a:tile tx="0" ty="0" sx="100000" sy="100000" flip="none" algn="tl"/>
                </a:blipFill>
                <a:ln w="2857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endParaRPr lang="zh-CN" altLang="en-US"/>
                </a:p>
              </p:txBody>
            </p:sp>
            <p:sp>
              <p:nvSpPr>
                <p:cNvPr id="40980" name="Text Box 48">
                  <a:extLst>
                    <a:ext uri="{FF2B5EF4-FFF2-40B4-BE49-F238E27FC236}">
                      <a16:creationId xmlns:a16="http://schemas.microsoft.com/office/drawing/2014/main" id="{DFC4692B-E5FF-4CD6-8558-E501F78BA975}"/>
                    </a:ext>
                  </a:extLst>
                </p:cNvPr>
                <p:cNvSpPr txBox="1">
                  <a:spLocks noChangeArrowheads="1"/>
                </p:cNvSpPr>
                <p:nvPr/>
              </p:nvSpPr>
              <p:spPr bwMode="auto">
                <a:xfrm>
                  <a:off x="4114" y="1816"/>
                  <a:ext cx="175" cy="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50000"/>
                    </a:spcBef>
                    <a:buFontTx/>
                    <a:buNone/>
                  </a:pPr>
                  <a:r>
                    <a:rPr lang="en-US" altLang="zh-CN" sz="1600">
                      <a:sym typeface="Symbol" panose="05050102010706020507" pitchFamily="18" charset="2"/>
                    </a:rPr>
                    <a:t></a:t>
                  </a:r>
                  <a:endParaRPr lang="en-US" altLang="zh-CN" sz="1600"/>
                </a:p>
              </p:txBody>
            </p:sp>
            <p:grpSp>
              <p:nvGrpSpPr>
                <p:cNvPr id="40981" name="Group 49">
                  <a:extLst>
                    <a:ext uri="{FF2B5EF4-FFF2-40B4-BE49-F238E27FC236}">
                      <a16:creationId xmlns:a16="http://schemas.microsoft.com/office/drawing/2014/main" id="{F2EA508D-ADEE-47F9-8D97-900A5731E8DD}"/>
                    </a:ext>
                  </a:extLst>
                </p:cNvPr>
                <p:cNvGrpSpPr>
                  <a:grpSpLocks/>
                </p:cNvGrpSpPr>
                <p:nvPr/>
              </p:nvGrpSpPr>
              <p:grpSpPr bwMode="auto">
                <a:xfrm>
                  <a:off x="4862" y="2319"/>
                  <a:ext cx="240" cy="384"/>
                  <a:chOff x="1152" y="3168"/>
                  <a:chExt cx="240" cy="384"/>
                </a:xfrm>
              </p:grpSpPr>
              <p:sp>
                <p:nvSpPr>
                  <p:cNvPr id="40991" name="Line 50">
                    <a:extLst>
                      <a:ext uri="{FF2B5EF4-FFF2-40B4-BE49-F238E27FC236}">
                        <a16:creationId xmlns:a16="http://schemas.microsoft.com/office/drawing/2014/main" id="{265047BB-AEBF-4215-B6F1-A0A22EF815AC}"/>
                      </a:ext>
                    </a:extLst>
                  </p:cNvPr>
                  <p:cNvSpPr>
                    <a:spLocks noChangeShapeType="1"/>
                  </p:cNvSpPr>
                  <p:nvPr/>
                </p:nvSpPr>
                <p:spPr bwMode="auto">
                  <a:xfrm>
                    <a:off x="1284" y="3168"/>
                    <a:ext cx="0" cy="288"/>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40992" name="Line 51">
                    <a:extLst>
                      <a:ext uri="{FF2B5EF4-FFF2-40B4-BE49-F238E27FC236}">
                        <a16:creationId xmlns:a16="http://schemas.microsoft.com/office/drawing/2014/main" id="{068DE184-0B6E-463B-A6F6-FDB1E04F8896}"/>
                      </a:ext>
                    </a:extLst>
                  </p:cNvPr>
                  <p:cNvSpPr>
                    <a:spLocks noChangeShapeType="1"/>
                  </p:cNvSpPr>
                  <p:nvPr/>
                </p:nvSpPr>
                <p:spPr bwMode="auto">
                  <a:xfrm>
                    <a:off x="1152" y="3456"/>
                    <a:ext cx="240"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40993" name="Line 52">
                    <a:extLst>
                      <a:ext uri="{FF2B5EF4-FFF2-40B4-BE49-F238E27FC236}">
                        <a16:creationId xmlns:a16="http://schemas.microsoft.com/office/drawing/2014/main" id="{33751DA0-D50E-486A-A528-43FE565EA04A}"/>
                      </a:ext>
                    </a:extLst>
                  </p:cNvPr>
                  <p:cNvSpPr>
                    <a:spLocks noChangeShapeType="1"/>
                  </p:cNvSpPr>
                  <p:nvPr/>
                </p:nvSpPr>
                <p:spPr bwMode="auto">
                  <a:xfrm>
                    <a:off x="1212" y="3504"/>
                    <a:ext cx="144"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40994" name="Line 53">
                    <a:extLst>
                      <a:ext uri="{FF2B5EF4-FFF2-40B4-BE49-F238E27FC236}">
                        <a16:creationId xmlns:a16="http://schemas.microsoft.com/office/drawing/2014/main" id="{97801CA6-0226-4E61-A17D-B61C751F8B39}"/>
                      </a:ext>
                    </a:extLst>
                  </p:cNvPr>
                  <p:cNvSpPr>
                    <a:spLocks noChangeShapeType="1"/>
                  </p:cNvSpPr>
                  <p:nvPr/>
                </p:nvSpPr>
                <p:spPr bwMode="auto">
                  <a:xfrm>
                    <a:off x="1260" y="3552"/>
                    <a:ext cx="48"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grpSp>
            <p:sp>
              <p:nvSpPr>
                <p:cNvPr id="40982" name="Text Box 54">
                  <a:extLst>
                    <a:ext uri="{FF2B5EF4-FFF2-40B4-BE49-F238E27FC236}">
                      <a16:creationId xmlns:a16="http://schemas.microsoft.com/office/drawing/2014/main" id="{B7251129-4220-4AF0-8B7B-2C9837E9A12D}"/>
                    </a:ext>
                  </a:extLst>
                </p:cNvPr>
                <p:cNvSpPr txBox="1">
                  <a:spLocks noChangeArrowheads="1"/>
                </p:cNvSpPr>
                <p:nvPr/>
              </p:nvSpPr>
              <p:spPr bwMode="auto">
                <a:xfrm>
                  <a:off x="4039" y="1903"/>
                  <a:ext cx="278"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50000"/>
                    </a:spcBef>
                    <a:buFontTx/>
                    <a:buNone/>
                  </a:pPr>
                  <a:r>
                    <a:rPr lang="en-US" altLang="zh-CN" sz="2800" i="1"/>
                    <a:t>Q</a:t>
                  </a:r>
                </a:p>
              </p:txBody>
            </p:sp>
            <p:sp>
              <p:nvSpPr>
                <p:cNvPr id="40983" name="Text Box 55">
                  <a:extLst>
                    <a:ext uri="{FF2B5EF4-FFF2-40B4-BE49-F238E27FC236}">
                      <a16:creationId xmlns:a16="http://schemas.microsoft.com/office/drawing/2014/main" id="{78C63694-51D6-4D61-A085-EF2490CE8780}"/>
                    </a:ext>
                  </a:extLst>
                </p:cNvPr>
                <p:cNvSpPr txBox="1">
                  <a:spLocks noChangeArrowheads="1"/>
                </p:cNvSpPr>
                <p:nvPr/>
              </p:nvSpPr>
              <p:spPr bwMode="auto">
                <a:xfrm>
                  <a:off x="4065" y="1551"/>
                  <a:ext cx="265"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50000"/>
                    </a:spcBef>
                    <a:buFontTx/>
                    <a:buNone/>
                  </a:pPr>
                  <a:r>
                    <a:rPr lang="en-US" altLang="zh-CN" sz="2800" i="1"/>
                    <a:t>A</a:t>
                  </a:r>
                </a:p>
              </p:txBody>
            </p:sp>
            <p:sp>
              <p:nvSpPr>
                <p:cNvPr id="40984" name="Text Box 56">
                  <a:extLst>
                    <a:ext uri="{FF2B5EF4-FFF2-40B4-BE49-F238E27FC236}">
                      <a16:creationId xmlns:a16="http://schemas.microsoft.com/office/drawing/2014/main" id="{A9F89490-1512-4774-BF0D-7E9D65FFA86F}"/>
                    </a:ext>
                  </a:extLst>
                </p:cNvPr>
                <p:cNvSpPr txBox="1">
                  <a:spLocks noChangeArrowheads="1"/>
                </p:cNvSpPr>
                <p:nvPr/>
              </p:nvSpPr>
              <p:spPr bwMode="auto">
                <a:xfrm>
                  <a:off x="4874" y="1107"/>
                  <a:ext cx="265"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50000"/>
                    </a:spcBef>
                    <a:buFontTx/>
                    <a:buNone/>
                  </a:pPr>
                  <a:r>
                    <a:rPr lang="en-US" altLang="zh-CN" sz="2800" i="1"/>
                    <a:t>B</a:t>
                  </a:r>
                </a:p>
              </p:txBody>
            </p:sp>
            <p:sp>
              <p:nvSpPr>
                <p:cNvPr id="40985" name="Text Box 57">
                  <a:extLst>
                    <a:ext uri="{FF2B5EF4-FFF2-40B4-BE49-F238E27FC236}">
                      <a16:creationId xmlns:a16="http://schemas.microsoft.com/office/drawing/2014/main" id="{D29DDBF5-2074-4ECC-868B-93895E37A436}"/>
                    </a:ext>
                  </a:extLst>
                </p:cNvPr>
                <p:cNvSpPr txBox="1">
                  <a:spLocks noChangeArrowheads="1"/>
                </p:cNvSpPr>
                <p:nvPr/>
              </p:nvSpPr>
              <p:spPr bwMode="auto">
                <a:xfrm>
                  <a:off x="4612" y="2736"/>
                  <a:ext cx="742"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50000"/>
                    </a:spcBef>
                    <a:buFontTx/>
                    <a:buNone/>
                  </a:pPr>
                  <a:r>
                    <a:rPr lang="zh-CN" altLang="en-US"/>
                    <a:t>（</a:t>
                  </a:r>
                  <a:r>
                    <a:rPr lang="en-US" altLang="zh-CN" i="1"/>
                    <a:t>c</a:t>
                  </a:r>
                  <a:r>
                    <a:rPr lang="zh-CN" altLang="en-US"/>
                    <a:t>）</a:t>
                  </a:r>
                </a:p>
              </p:txBody>
            </p:sp>
            <p:sp>
              <p:nvSpPr>
                <p:cNvPr id="40986" name="Oval 58">
                  <a:extLst>
                    <a:ext uri="{FF2B5EF4-FFF2-40B4-BE49-F238E27FC236}">
                      <a16:creationId xmlns:a16="http://schemas.microsoft.com/office/drawing/2014/main" id="{5E42AD24-4CD8-4B1E-BA71-87537CB4249F}"/>
                    </a:ext>
                  </a:extLst>
                </p:cNvPr>
                <p:cNvSpPr>
                  <a:spLocks noChangeArrowheads="1"/>
                </p:cNvSpPr>
                <p:nvPr/>
              </p:nvSpPr>
              <p:spPr bwMode="auto">
                <a:xfrm>
                  <a:off x="4668" y="1596"/>
                  <a:ext cx="622" cy="622"/>
                </a:xfrm>
                <a:prstGeom prst="ellipse">
                  <a:avLst/>
                </a:prstGeom>
                <a:solidFill>
                  <a:schemeClr val="bg1"/>
                </a:solidFill>
                <a:ln w="2857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endParaRPr lang="zh-CN" altLang="en-US"/>
                </a:p>
              </p:txBody>
            </p:sp>
            <p:sp>
              <p:nvSpPr>
                <p:cNvPr id="40987" name="Text Box 59">
                  <a:extLst>
                    <a:ext uri="{FF2B5EF4-FFF2-40B4-BE49-F238E27FC236}">
                      <a16:creationId xmlns:a16="http://schemas.microsoft.com/office/drawing/2014/main" id="{5279A42C-8F37-4FF1-B4ED-3CF86296ABAD}"/>
                    </a:ext>
                  </a:extLst>
                </p:cNvPr>
                <p:cNvSpPr txBox="1">
                  <a:spLocks noChangeArrowheads="1"/>
                </p:cNvSpPr>
                <p:nvPr/>
              </p:nvSpPr>
              <p:spPr bwMode="auto">
                <a:xfrm>
                  <a:off x="4752" y="1824"/>
                  <a:ext cx="175" cy="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50000"/>
                    </a:spcBef>
                    <a:buFontTx/>
                    <a:buNone/>
                  </a:pPr>
                  <a:r>
                    <a:rPr lang="en-US" altLang="zh-CN" sz="1600">
                      <a:solidFill>
                        <a:srgbClr val="0000FF"/>
                      </a:solidFill>
                      <a:sym typeface="Symbol" panose="05050102010706020507" pitchFamily="18" charset="2"/>
                    </a:rPr>
                    <a:t></a:t>
                  </a:r>
                  <a:endParaRPr lang="en-US" altLang="zh-CN" sz="1600">
                    <a:solidFill>
                      <a:srgbClr val="0000FF"/>
                    </a:solidFill>
                  </a:endParaRPr>
                </a:p>
              </p:txBody>
            </p:sp>
            <p:sp>
              <p:nvSpPr>
                <p:cNvPr id="40988" name="Text Box 60">
                  <a:extLst>
                    <a:ext uri="{FF2B5EF4-FFF2-40B4-BE49-F238E27FC236}">
                      <a16:creationId xmlns:a16="http://schemas.microsoft.com/office/drawing/2014/main" id="{3D390BF7-9ADF-49FC-8ED2-55A4DF197AC6}"/>
                    </a:ext>
                  </a:extLst>
                </p:cNvPr>
                <p:cNvSpPr txBox="1">
                  <a:spLocks noChangeArrowheads="1"/>
                </p:cNvSpPr>
                <p:nvPr/>
              </p:nvSpPr>
              <p:spPr bwMode="auto">
                <a:xfrm>
                  <a:off x="4907" y="1853"/>
                  <a:ext cx="153" cy="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50000"/>
                    </a:spcBef>
                    <a:buFontTx/>
                    <a:buNone/>
                  </a:pPr>
                  <a:r>
                    <a:rPr lang="en-US" altLang="zh-CN" sz="1000">
                      <a:sym typeface="Symbol" panose="05050102010706020507" pitchFamily="18" charset="2"/>
                    </a:rPr>
                    <a:t></a:t>
                  </a:r>
                  <a:endParaRPr lang="en-US" altLang="zh-CN" sz="1000"/>
                </a:p>
              </p:txBody>
            </p:sp>
            <p:sp>
              <p:nvSpPr>
                <p:cNvPr id="40989" name="Text Box 61">
                  <a:extLst>
                    <a:ext uri="{FF2B5EF4-FFF2-40B4-BE49-F238E27FC236}">
                      <a16:creationId xmlns:a16="http://schemas.microsoft.com/office/drawing/2014/main" id="{29DF463E-5018-41D9-B458-C7C19D8FE480}"/>
                    </a:ext>
                  </a:extLst>
                </p:cNvPr>
                <p:cNvSpPr txBox="1">
                  <a:spLocks noChangeArrowheads="1"/>
                </p:cNvSpPr>
                <p:nvPr/>
              </p:nvSpPr>
              <p:spPr bwMode="auto">
                <a:xfrm>
                  <a:off x="4848" y="1668"/>
                  <a:ext cx="265"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50000"/>
                    </a:spcBef>
                    <a:buFontTx/>
                    <a:buNone/>
                  </a:pPr>
                  <a:r>
                    <a:rPr lang="en-US" altLang="zh-CN" sz="2400"/>
                    <a:t>O</a:t>
                  </a:r>
                </a:p>
              </p:txBody>
            </p:sp>
            <p:sp>
              <p:nvSpPr>
                <p:cNvPr id="40990" name="Text Box 62">
                  <a:extLst>
                    <a:ext uri="{FF2B5EF4-FFF2-40B4-BE49-F238E27FC236}">
                      <a16:creationId xmlns:a16="http://schemas.microsoft.com/office/drawing/2014/main" id="{74377147-C7A6-4BE1-8518-9FC1434253FA}"/>
                    </a:ext>
                  </a:extLst>
                </p:cNvPr>
                <p:cNvSpPr txBox="1">
                  <a:spLocks noChangeArrowheads="1"/>
                </p:cNvSpPr>
                <p:nvPr/>
              </p:nvSpPr>
              <p:spPr bwMode="auto">
                <a:xfrm>
                  <a:off x="4691" y="1860"/>
                  <a:ext cx="303"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50000"/>
                    </a:spcBef>
                    <a:buFontTx/>
                    <a:buNone/>
                  </a:pPr>
                  <a:r>
                    <a:rPr lang="en-US" altLang="zh-CN" sz="2800">
                      <a:solidFill>
                        <a:srgbClr val="0000FF"/>
                      </a:solidFill>
                    </a:rPr>
                    <a:t>-</a:t>
                  </a:r>
                  <a:r>
                    <a:rPr lang="en-US" altLang="zh-CN" sz="2800" i="1">
                      <a:solidFill>
                        <a:srgbClr val="0000FF"/>
                      </a:solidFill>
                    </a:rPr>
                    <a:t>q</a:t>
                  </a:r>
                </a:p>
              </p:txBody>
            </p:sp>
          </p:grpSp>
        </p:grpSp>
        <p:sp>
          <p:nvSpPr>
            <p:cNvPr id="40969" name="Text Box 63">
              <a:extLst>
                <a:ext uri="{FF2B5EF4-FFF2-40B4-BE49-F238E27FC236}">
                  <a16:creationId xmlns:a16="http://schemas.microsoft.com/office/drawing/2014/main" id="{59677130-5A43-44CD-A439-A787E1D36528}"/>
                </a:ext>
              </a:extLst>
            </p:cNvPr>
            <p:cNvSpPr txBox="1">
              <a:spLocks noChangeArrowheads="1"/>
            </p:cNvSpPr>
            <p:nvPr/>
          </p:nvSpPr>
          <p:spPr bwMode="auto">
            <a:xfrm>
              <a:off x="1476" y="2182"/>
              <a:ext cx="432"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spcBef>
                  <a:spcPct val="50000"/>
                </a:spcBef>
                <a:buFontTx/>
                <a:buNone/>
              </a:pPr>
              <a:r>
                <a:rPr lang="en-US" altLang="zh-CN" sz="2800" i="1"/>
                <a:t>S</a:t>
              </a:r>
            </a:p>
          </p:txBody>
        </p:sp>
        <p:sp>
          <p:nvSpPr>
            <p:cNvPr id="40970" name="Text Box 64">
              <a:extLst>
                <a:ext uri="{FF2B5EF4-FFF2-40B4-BE49-F238E27FC236}">
                  <a16:creationId xmlns:a16="http://schemas.microsoft.com/office/drawing/2014/main" id="{73C74465-AE4B-4B73-92F3-3DA38CF08185}"/>
                </a:ext>
              </a:extLst>
            </p:cNvPr>
            <p:cNvSpPr txBox="1">
              <a:spLocks noChangeArrowheads="1"/>
            </p:cNvSpPr>
            <p:nvPr/>
          </p:nvSpPr>
          <p:spPr bwMode="auto">
            <a:xfrm>
              <a:off x="3368" y="2112"/>
              <a:ext cx="432"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spcBef>
                  <a:spcPct val="50000"/>
                </a:spcBef>
                <a:buFontTx/>
                <a:buNone/>
              </a:pPr>
              <a:r>
                <a:rPr lang="en-US" altLang="zh-CN" sz="2800" i="1"/>
                <a:t>S</a:t>
              </a:r>
            </a:p>
          </p:txBody>
        </p:sp>
        <p:sp>
          <p:nvSpPr>
            <p:cNvPr id="40971" name="Text Box 65">
              <a:extLst>
                <a:ext uri="{FF2B5EF4-FFF2-40B4-BE49-F238E27FC236}">
                  <a16:creationId xmlns:a16="http://schemas.microsoft.com/office/drawing/2014/main" id="{C65A8125-0AC8-4513-BC0F-704C9C74A2E2}"/>
                </a:ext>
              </a:extLst>
            </p:cNvPr>
            <p:cNvSpPr txBox="1">
              <a:spLocks noChangeArrowheads="1"/>
            </p:cNvSpPr>
            <p:nvPr/>
          </p:nvSpPr>
          <p:spPr bwMode="auto">
            <a:xfrm>
              <a:off x="5275" y="2064"/>
              <a:ext cx="432"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spcBef>
                  <a:spcPct val="50000"/>
                </a:spcBef>
                <a:buFontTx/>
                <a:buNone/>
              </a:pPr>
              <a:r>
                <a:rPr lang="en-US" altLang="zh-CN" sz="2800" i="1"/>
                <a:t>S</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1" fill="hold" nodeType="clickEffect">
                                  <p:stCondLst>
                                    <p:cond delay="0"/>
                                  </p:stCondLst>
                                  <p:childTnLst>
                                    <p:set>
                                      <p:cBhvr>
                                        <p:cTn id="6" dur="1" fill="hold">
                                          <p:stCondLst>
                                            <p:cond delay="0"/>
                                          </p:stCondLst>
                                        </p:cTn>
                                        <p:tgtEl>
                                          <p:spTgt spid="80904"/>
                                        </p:tgtEl>
                                        <p:attrNameLst>
                                          <p:attrName>style.visibility</p:attrName>
                                        </p:attrNameLst>
                                      </p:cBhvr>
                                      <p:to>
                                        <p:strVal val="visible"/>
                                      </p:to>
                                    </p:set>
                                    <p:animEffect transition="in" filter="wipe(up)">
                                      <p:cBhvr>
                                        <p:cTn id="7" dur="500"/>
                                        <p:tgtEl>
                                          <p:spTgt spid="8090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80901"/>
                                        </p:tgtEl>
                                        <p:attrNameLst>
                                          <p:attrName>style.visibility</p:attrName>
                                        </p:attrNameLst>
                                      </p:cBhvr>
                                      <p:to>
                                        <p:strVal val="visible"/>
                                      </p:to>
                                    </p:set>
                                    <p:animEffect transition="in" filter="wipe(left)">
                                      <p:cBhvr>
                                        <p:cTn id="12" dur="500"/>
                                        <p:tgtEl>
                                          <p:spTgt spid="80901"/>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nodeType="clickEffect">
                                  <p:stCondLst>
                                    <p:cond delay="0"/>
                                  </p:stCondLst>
                                  <p:childTnLst>
                                    <p:set>
                                      <p:cBhvr>
                                        <p:cTn id="16" dur="1" fill="hold">
                                          <p:stCondLst>
                                            <p:cond delay="0"/>
                                          </p:stCondLst>
                                        </p:cTn>
                                        <p:tgtEl>
                                          <p:spTgt spid="80898"/>
                                        </p:tgtEl>
                                        <p:attrNameLst>
                                          <p:attrName>style.visibility</p:attrName>
                                        </p:attrNameLst>
                                      </p:cBhvr>
                                      <p:to>
                                        <p:strVal val="visible"/>
                                      </p:to>
                                    </p:set>
                                    <p:animEffect transition="in" filter="wipe(left)">
                                      <p:cBhvr>
                                        <p:cTn id="17" dur="500"/>
                                        <p:tgtEl>
                                          <p:spTgt spid="80898"/>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80902"/>
                                        </p:tgtEl>
                                        <p:attrNameLst>
                                          <p:attrName>style.visibility</p:attrName>
                                        </p:attrNameLst>
                                      </p:cBhvr>
                                      <p:to>
                                        <p:strVal val="visible"/>
                                      </p:to>
                                    </p:set>
                                    <p:animEffect transition="in" filter="wipe(left)">
                                      <p:cBhvr>
                                        <p:cTn id="22" dur="500"/>
                                        <p:tgtEl>
                                          <p:spTgt spid="80902"/>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80903"/>
                                        </p:tgtEl>
                                        <p:attrNameLst>
                                          <p:attrName>style.visibility</p:attrName>
                                        </p:attrNameLst>
                                      </p:cBhvr>
                                      <p:to>
                                        <p:strVal val="visible"/>
                                      </p:to>
                                    </p:set>
                                    <p:animEffect transition="in" filter="wipe(left)">
                                      <p:cBhvr>
                                        <p:cTn id="27" dur="500"/>
                                        <p:tgtEl>
                                          <p:spTgt spid="809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901" grpId="0"/>
      <p:bldP spid="80902" grpId="0"/>
      <p:bldP spid="80903"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灯片编号占位符 3">
            <a:extLst>
              <a:ext uri="{FF2B5EF4-FFF2-40B4-BE49-F238E27FC236}">
                <a16:creationId xmlns:a16="http://schemas.microsoft.com/office/drawing/2014/main" id="{9AB51A46-D3B0-4E5C-830E-917B6E6BDB1D}"/>
              </a:ext>
            </a:extLst>
          </p:cNvPr>
          <p:cNvSpPr>
            <a:spLocks noGrp="1"/>
          </p:cNvSpPr>
          <p:nvPr>
            <p:ph type="sldNum" sz="quarter" idx="12"/>
          </p:nvPr>
        </p:nvSpPr>
        <p:spPr>
          <a:noFill/>
        </p:spPr>
        <p:txBody>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spcBef>
                <a:spcPct val="0"/>
              </a:spcBef>
              <a:buFontTx/>
              <a:buNone/>
            </a:pPr>
            <a:fld id="{DBC20A5B-0770-4821-B4BA-E7FDBEE34B59}" type="slidenum">
              <a:rPr lang="en-US" altLang="zh-CN" sz="1400" smtClean="0"/>
              <a:pPr>
                <a:spcBef>
                  <a:spcPct val="0"/>
                </a:spcBef>
                <a:buFontTx/>
                <a:buNone/>
              </a:pPr>
              <a:t>39</a:t>
            </a:fld>
            <a:endParaRPr lang="en-US" altLang="zh-CN" sz="1400"/>
          </a:p>
        </p:txBody>
      </p:sp>
      <p:grpSp>
        <p:nvGrpSpPr>
          <p:cNvPr id="81922" name="Group 2">
            <a:extLst>
              <a:ext uri="{FF2B5EF4-FFF2-40B4-BE49-F238E27FC236}">
                <a16:creationId xmlns:a16="http://schemas.microsoft.com/office/drawing/2014/main" id="{A7AE8E20-4284-49B3-AA73-6CE1464BAFC3}"/>
              </a:ext>
            </a:extLst>
          </p:cNvPr>
          <p:cNvGrpSpPr>
            <a:grpSpLocks/>
          </p:cNvGrpSpPr>
          <p:nvPr/>
        </p:nvGrpSpPr>
        <p:grpSpPr bwMode="auto">
          <a:xfrm>
            <a:off x="228600" y="1504950"/>
            <a:ext cx="1962150" cy="2011363"/>
            <a:chOff x="360" y="1464"/>
            <a:chExt cx="1236" cy="1267"/>
          </a:xfrm>
        </p:grpSpPr>
        <p:sp>
          <p:nvSpPr>
            <p:cNvPr id="42023" name="Line 3">
              <a:extLst>
                <a:ext uri="{FF2B5EF4-FFF2-40B4-BE49-F238E27FC236}">
                  <a16:creationId xmlns:a16="http://schemas.microsoft.com/office/drawing/2014/main" id="{1B5784C3-E77E-4C4E-9327-5F3431BD008A}"/>
                </a:ext>
              </a:extLst>
            </p:cNvPr>
            <p:cNvSpPr>
              <a:spLocks noChangeShapeType="1"/>
            </p:cNvSpPr>
            <p:nvPr/>
          </p:nvSpPr>
          <p:spPr bwMode="auto">
            <a:xfrm>
              <a:off x="1552" y="2160"/>
              <a:ext cx="1" cy="192"/>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42024" name="Line 4">
              <a:extLst>
                <a:ext uri="{FF2B5EF4-FFF2-40B4-BE49-F238E27FC236}">
                  <a16:creationId xmlns:a16="http://schemas.microsoft.com/office/drawing/2014/main" id="{B73C52C1-6F79-4BCD-B6EB-0A7A413D3425}"/>
                </a:ext>
              </a:extLst>
            </p:cNvPr>
            <p:cNvSpPr>
              <a:spLocks noChangeShapeType="1"/>
            </p:cNvSpPr>
            <p:nvPr/>
          </p:nvSpPr>
          <p:spPr bwMode="auto">
            <a:xfrm>
              <a:off x="984" y="2160"/>
              <a:ext cx="1" cy="18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42025" name="Line 5">
              <a:extLst>
                <a:ext uri="{FF2B5EF4-FFF2-40B4-BE49-F238E27FC236}">
                  <a16:creationId xmlns:a16="http://schemas.microsoft.com/office/drawing/2014/main" id="{DA6524CE-6129-4931-ABD5-56AFD1F7E3BF}"/>
                </a:ext>
              </a:extLst>
            </p:cNvPr>
            <p:cNvSpPr>
              <a:spLocks noChangeShapeType="1"/>
            </p:cNvSpPr>
            <p:nvPr/>
          </p:nvSpPr>
          <p:spPr bwMode="auto">
            <a:xfrm>
              <a:off x="984" y="2256"/>
              <a:ext cx="528" cy="1"/>
            </a:xfrm>
            <a:prstGeom prst="line">
              <a:avLst/>
            </a:prstGeom>
            <a:noFill/>
            <a:ln w="9525">
              <a:solidFill>
                <a:schemeClr val="tx1"/>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42026" name="Text Box 6">
              <a:extLst>
                <a:ext uri="{FF2B5EF4-FFF2-40B4-BE49-F238E27FC236}">
                  <a16:creationId xmlns:a16="http://schemas.microsoft.com/office/drawing/2014/main" id="{538A5C9B-0E0A-4E00-A17D-13E2CCE9D454}"/>
                </a:ext>
              </a:extLst>
            </p:cNvPr>
            <p:cNvSpPr txBox="1">
              <a:spLocks noChangeArrowheads="1"/>
            </p:cNvSpPr>
            <p:nvPr/>
          </p:nvSpPr>
          <p:spPr bwMode="auto">
            <a:xfrm>
              <a:off x="1128" y="2064"/>
              <a:ext cx="216" cy="36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spcBef>
                  <a:spcPct val="0"/>
                </a:spcBef>
                <a:buFontTx/>
                <a:buNone/>
              </a:pPr>
              <a:r>
                <a:rPr lang="en-US" altLang="zh-CN" i="1"/>
                <a:t>r</a:t>
              </a:r>
              <a:endParaRPr lang="en-US" altLang="zh-CN"/>
            </a:p>
          </p:txBody>
        </p:sp>
        <p:sp>
          <p:nvSpPr>
            <p:cNvPr id="42027" name="Text Box 7">
              <a:extLst>
                <a:ext uri="{FF2B5EF4-FFF2-40B4-BE49-F238E27FC236}">
                  <a16:creationId xmlns:a16="http://schemas.microsoft.com/office/drawing/2014/main" id="{AEB17685-EC53-4BF4-B99E-800C6E703024}"/>
                </a:ext>
              </a:extLst>
            </p:cNvPr>
            <p:cNvSpPr txBox="1">
              <a:spLocks noChangeArrowheads="1"/>
            </p:cNvSpPr>
            <p:nvPr/>
          </p:nvSpPr>
          <p:spPr bwMode="auto">
            <a:xfrm>
              <a:off x="1283" y="2404"/>
              <a:ext cx="313"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50000"/>
                </a:spcBef>
                <a:buFontTx/>
                <a:buNone/>
              </a:pPr>
              <a:r>
                <a:rPr lang="en-US" altLang="zh-CN" sz="2800" i="1"/>
                <a:t>S</a:t>
              </a:r>
            </a:p>
          </p:txBody>
        </p:sp>
        <p:sp>
          <p:nvSpPr>
            <p:cNvPr id="42028" name="Oval 8">
              <a:extLst>
                <a:ext uri="{FF2B5EF4-FFF2-40B4-BE49-F238E27FC236}">
                  <a16:creationId xmlns:a16="http://schemas.microsoft.com/office/drawing/2014/main" id="{D2760024-E8B0-4D21-9D83-A114E071E257}"/>
                </a:ext>
              </a:extLst>
            </p:cNvPr>
            <p:cNvSpPr>
              <a:spLocks noChangeArrowheads="1"/>
            </p:cNvSpPr>
            <p:nvPr/>
          </p:nvSpPr>
          <p:spPr bwMode="auto">
            <a:xfrm>
              <a:off x="360" y="1464"/>
              <a:ext cx="1200" cy="1200"/>
            </a:xfrm>
            <a:prstGeom prst="ellipse">
              <a:avLst/>
            </a:prstGeom>
            <a:noFill/>
            <a:ln w="19050">
              <a:solidFill>
                <a:schemeClr val="tx1"/>
              </a:solidFill>
              <a:prstDash val="dash"/>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endParaRPr lang="zh-CN" altLang="en-US"/>
            </a:p>
          </p:txBody>
        </p:sp>
      </p:grpSp>
      <p:sp>
        <p:nvSpPr>
          <p:cNvPr id="81929" name="Rectangle 9">
            <a:extLst>
              <a:ext uri="{FF2B5EF4-FFF2-40B4-BE49-F238E27FC236}">
                <a16:creationId xmlns:a16="http://schemas.microsoft.com/office/drawing/2014/main" id="{87CA40A3-C98B-40E3-BCBF-844A85EB2583}"/>
              </a:ext>
            </a:extLst>
          </p:cNvPr>
          <p:cNvSpPr>
            <a:spLocks noChangeArrowheads="1"/>
          </p:cNvSpPr>
          <p:nvPr/>
        </p:nvSpPr>
        <p:spPr bwMode="auto">
          <a:xfrm>
            <a:off x="504825" y="198438"/>
            <a:ext cx="7091363"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spcBef>
                <a:spcPct val="0"/>
              </a:spcBef>
              <a:buFontTx/>
              <a:buNone/>
            </a:pPr>
            <a:r>
              <a:rPr lang="en-US" altLang="zh-CN">
                <a:solidFill>
                  <a:srgbClr val="0000FF"/>
                </a:solidFill>
              </a:rPr>
              <a:t>3.</a:t>
            </a:r>
            <a:r>
              <a:rPr lang="en-US" altLang="zh-CN"/>
              <a:t>《</a:t>
            </a:r>
            <a:r>
              <a:rPr lang="zh-CN" altLang="en-US"/>
              <a:t>指导</a:t>
            </a:r>
            <a:r>
              <a:rPr lang="en-US" altLang="zh-CN"/>
              <a:t>》§2.4 </a:t>
            </a:r>
            <a:r>
              <a:rPr lang="zh-CN" altLang="en-US"/>
              <a:t>三 </a:t>
            </a:r>
            <a:r>
              <a:rPr lang="en-US" altLang="zh-CN"/>
              <a:t>. 1(</a:t>
            </a:r>
            <a:r>
              <a:rPr lang="zh-CN" altLang="en-US"/>
              <a:t>修改</a:t>
            </a:r>
            <a:r>
              <a:rPr lang="en-US" altLang="zh-CN"/>
              <a:t>)</a:t>
            </a:r>
          </a:p>
        </p:txBody>
      </p:sp>
      <p:sp>
        <p:nvSpPr>
          <p:cNvPr id="81930" name="Text Box 10">
            <a:extLst>
              <a:ext uri="{FF2B5EF4-FFF2-40B4-BE49-F238E27FC236}">
                <a16:creationId xmlns:a16="http://schemas.microsoft.com/office/drawing/2014/main" id="{C8A9E60E-0DB0-4F7C-BC39-3437F9B0F7EE}"/>
              </a:ext>
            </a:extLst>
          </p:cNvPr>
          <p:cNvSpPr txBox="1">
            <a:spLocks noChangeArrowheads="1"/>
          </p:cNvSpPr>
          <p:nvPr/>
        </p:nvSpPr>
        <p:spPr bwMode="auto">
          <a:xfrm>
            <a:off x="358775" y="852488"/>
            <a:ext cx="3908425"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spcBef>
                <a:spcPct val="50000"/>
              </a:spcBef>
              <a:buFontTx/>
              <a:buNone/>
            </a:pPr>
            <a:r>
              <a:rPr lang="zh-CN" altLang="en-US"/>
              <a:t>如图所示情形，</a:t>
            </a:r>
          </a:p>
        </p:txBody>
      </p:sp>
      <p:sp>
        <p:nvSpPr>
          <p:cNvPr id="81931" name="Rectangle 11">
            <a:extLst>
              <a:ext uri="{FF2B5EF4-FFF2-40B4-BE49-F238E27FC236}">
                <a16:creationId xmlns:a16="http://schemas.microsoft.com/office/drawing/2014/main" id="{F59A0987-99D0-4CDD-91E7-0C59E1673FD2}"/>
              </a:ext>
            </a:extLst>
          </p:cNvPr>
          <p:cNvSpPr>
            <a:spLocks noChangeArrowheads="1"/>
          </p:cNvSpPr>
          <p:nvPr/>
        </p:nvSpPr>
        <p:spPr bwMode="auto">
          <a:xfrm>
            <a:off x="3151188" y="857250"/>
            <a:ext cx="6100762"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spcBef>
                <a:spcPct val="0"/>
              </a:spcBef>
              <a:buFontTx/>
              <a:buNone/>
            </a:pPr>
            <a:r>
              <a:rPr lang="zh-CN" altLang="en-US"/>
              <a:t>有人按下列方法求</a:t>
            </a:r>
            <a:r>
              <a:rPr lang="en-US" altLang="zh-CN" i="1"/>
              <a:t>P</a:t>
            </a:r>
            <a:r>
              <a:rPr lang="zh-CN" altLang="en-US"/>
              <a:t>点的场强：</a:t>
            </a:r>
          </a:p>
        </p:txBody>
      </p:sp>
      <p:sp>
        <p:nvSpPr>
          <p:cNvPr id="81932" name="Text Box 12">
            <a:extLst>
              <a:ext uri="{FF2B5EF4-FFF2-40B4-BE49-F238E27FC236}">
                <a16:creationId xmlns:a16="http://schemas.microsoft.com/office/drawing/2014/main" id="{A08B22A8-E242-46BC-B820-74969AFF5D02}"/>
              </a:ext>
            </a:extLst>
          </p:cNvPr>
          <p:cNvSpPr txBox="1">
            <a:spLocks noChangeArrowheads="1"/>
          </p:cNvSpPr>
          <p:nvPr/>
        </p:nvSpPr>
        <p:spPr bwMode="auto">
          <a:xfrm>
            <a:off x="6381750" y="1562100"/>
            <a:ext cx="276225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spcBef>
                <a:spcPct val="50000"/>
              </a:spcBef>
              <a:buFontTx/>
              <a:buNone/>
            </a:pPr>
            <a:r>
              <a:rPr lang="zh-CN" altLang="en-US"/>
              <a:t>选球面</a:t>
            </a:r>
            <a:r>
              <a:rPr lang="en-US" altLang="zh-CN" i="1"/>
              <a:t>S</a:t>
            </a:r>
            <a:r>
              <a:rPr lang="zh-CN" altLang="en-US"/>
              <a:t>为</a:t>
            </a:r>
          </a:p>
        </p:txBody>
      </p:sp>
      <p:sp>
        <p:nvSpPr>
          <p:cNvPr id="81933" name="Rectangle 13">
            <a:extLst>
              <a:ext uri="{FF2B5EF4-FFF2-40B4-BE49-F238E27FC236}">
                <a16:creationId xmlns:a16="http://schemas.microsoft.com/office/drawing/2014/main" id="{EBF853F7-15E6-4BBA-B068-907DA27A0DAB}"/>
              </a:ext>
            </a:extLst>
          </p:cNvPr>
          <p:cNvSpPr>
            <a:spLocks noChangeArrowheads="1"/>
          </p:cNvSpPr>
          <p:nvPr/>
        </p:nvSpPr>
        <p:spPr bwMode="auto">
          <a:xfrm>
            <a:off x="6372225" y="2149475"/>
            <a:ext cx="235585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spcBef>
                <a:spcPct val="0"/>
              </a:spcBef>
              <a:buFontTx/>
              <a:buNone/>
            </a:pPr>
            <a:r>
              <a:rPr lang="zh-CN" altLang="en-US"/>
              <a:t>高斯面。</a:t>
            </a:r>
          </a:p>
        </p:txBody>
      </p:sp>
      <p:grpSp>
        <p:nvGrpSpPr>
          <p:cNvPr id="81934" name="Group 14">
            <a:extLst>
              <a:ext uri="{FF2B5EF4-FFF2-40B4-BE49-F238E27FC236}">
                <a16:creationId xmlns:a16="http://schemas.microsoft.com/office/drawing/2014/main" id="{8C6BA4FA-FA21-46B9-8543-5075C12197DF}"/>
              </a:ext>
            </a:extLst>
          </p:cNvPr>
          <p:cNvGrpSpPr>
            <a:grpSpLocks/>
          </p:cNvGrpSpPr>
          <p:nvPr/>
        </p:nvGrpSpPr>
        <p:grpSpPr bwMode="auto">
          <a:xfrm>
            <a:off x="2590800" y="2852738"/>
            <a:ext cx="2868613" cy="947737"/>
            <a:chOff x="1632" y="1749"/>
            <a:chExt cx="1807" cy="597"/>
          </a:xfrm>
        </p:grpSpPr>
        <p:sp>
          <p:nvSpPr>
            <p:cNvPr id="42021" name="Text Box 15">
              <a:extLst>
                <a:ext uri="{FF2B5EF4-FFF2-40B4-BE49-F238E27FC236}">
                  <a16:creationId xmlns:a16="http://schemas.microsoft.com/office/drawing/2014/main" id="{22C4E522-1A0F-4313-AB20-B9874874AD07}"/>
                </a:ext>
              </a:extLst>
            </p:cNvPr>
            <p:cNvSpPr txBox="1">
              <a:spLocks noChangeArrowheads="1"/>
            </p:cNvSpPr>
            <p:nvPr/>
          </p:nvSpPr>
          <p:spPr bwMode="auto">
            <a:xfrm>
              <a:off x="1632" y="1758"/>
              <a:ext cx="374"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50000"/>
                </a:spcBef>
                <a:buFontTx/>
                <a:buNone/>
              </a:pPr>
              <a:r>
                <a:rPr lang="zh-CN" altLang="en-US"/>
                <a:t>由</a:t>
              </a:r>
            </a:p>
          </p:txBody>
        </p:sp>
        <p:graphicFrame>
          <p:nvGraphicFramePr>
            <p:cNvPr id="42022" name="Object 16">
              <a:extLst>
                <a:ext uri="{FF2B5EF4-FFF2-40B4-BE49-F238E27FC236}">
                  <a16:creationId xmlns:a16="http://schemas.microsoft.com/office/drawing/2014/main" id="{6F5ED37B-7428-407C-8C60-46F107D00731}"/>
                </a:ext>
              </a:extLst>
            </p:cNvPr>
            <p:cNvGraphicFramePr>
              <a:graphicFrameLocks noChangeAspect="1"/>
            </p:cNvGraphicFramePr>
            <p:nvPr/>
          </p:nvGraphicFramePr>
          <p:xfrm>
            <a:off x="2047" y="1749"/>
            <a:ext cx="1392" cy="597"/>
          </p:xfrm>
          <a:graphic>
            <a:graphicData uri="http://schemas.openxmlformats.org/presentationml/2006/ole">
              <mc:AlternateContent xmlns:mc="http://schemas.openxmlformats.org/markup-compatibility/2006">
                <mc:Choice xmlns:v="urn:schemas-microsoft-com:vml" Requires="v">
                  <p:oleObj spid="_x0000_s42033" name="公式" r:id="rId3" imgW="825142" imgH="355446" progId="Equation.3">
                    <p:embed/>
                  </p:oleObj>
                </mc:Choice>
                <mc:Fallback>
                  <p:oleObj name="公式" r:id="rId3" imgW="825142" imgH="355446" progId="Equation.3">
                    <p:embed/>
                    <p:pic>
                      <p:nvPicPr>
                        <p:cNvPr id="0" name="Object 1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47" y="1749"/>
                          <a:ext cx="1392" cy="59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pSp>
      <p:grpSp>
        <p:nvGrpSpPr>
          <p:cNvPr id="81937" name="Group 17">
            <a:extLst>
              <a:ext uri="{FF2B5EF4-FFF2-40B4-BE49-F238E27FC236}">
                <a16:creationId xmlns:a16="http://schemas.microsoft.com/office/drawing/2014/main" id="{FC91D193-A7DB-4ACB-BD52-CA84CAE9C0AE}"/>
              </a:ext>
            </a:extLst>
          </p:cNvPr>
          <p:cNvGrpSpPr>
            <a:grpSpLocks/>
          </p:cNvGrpSpPr>
          <p:nvPr/>
        </p:nvGrpSpPr>
        <p:grpSpPr bwMode="auto">
          <a:xfrm>
            <a:off x="5532438" y="2838450"/>
            <a:ext cx="3165475" cy="679450"/>
            <a:chOff x="3485" y="1740"/>
            <a:chExt cx="1994" cy="428"/>
          </a:xfrm>
        </p:grpSpPr>
        <p:sp>
          <p:nvSpPr>
            <p:cNvPr id="42019" name="Text Box 18">
              <a:extLst>
                <a:ext uri="{FF2B5EF4-FFF2-40B4-BE49-F238E27FC236}">
                  <a16:creationId xmlns:a16="http://schemas.microsoft.com/office/drawing/2014/main" id="{B2752C40-6DDB-4F13-A9F7-4170E9DEF668}"/>
                </a:ext>
              </a:extLst>
            </p:cNvPr>
            <p:cNvSpPr txBox="1">
              <a:spLocks noChangeArrowheads="1"/>
            </p:cNvSpPr>
            <p:nvPr/>
          </p:nvSpPr>
          <p:spPr bwMode="auto">
            <a:xfrm>
              <a:off x="3485" y="1761"/>
              <a:ext cx="374"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50000"/>
                </a:spcBef>
                <a:buFontTx/>
                <a:buNone/>
              </a:pPr>
              <a:r>
                <a:rPr lang="zh-CN" altLang="en-US"/>
                <a:t>有</a:t>
              </a:r>
            </a:p>
          </p:txBody>
        </p:sp>
        <p:graphicFrame>
          <p:nvGraphicFramePr>
            <p:cNvPr id="42020" name="Object 19">
              <a:extLst>
                <a:ext uri="{FF2B5EF4-FFF2-40B4-BE49-F238E27FC236}">
                  <a16:creationId xmlns:a16="http://schemas.microsoft.com/office/drawing/2014/main" id="{1AF4455E-1264-4775-A560-241296501B97}"/>
                </a:ext>
              </a:extLst>
            </p:cNvPr>
            <p:cNvGraphicFramePr>
              <a:graphicFrameLocks noChangeAspect="1"/>
            </p:cNvGraphicFramePr>
            <p:nvPr/>
          </p:nvGraphicFramePr>
          <p:xfrm>
            <a:off x="3857" y="1740"/>
            <a:ext cx="1622" cy="428"/>
          </p:xfrm>
          <a:graphic>
            <a:graphicData uri="http://schemas.openxmlformats.org/presentationml/2006/ole">
              <mc:AlternateContent xmlns:mc="http://schemas.openxmlformats.org/markup-compatibility/2006">
                <mc:Choice xmlns:v="urn:schemas-microsoft-com:vml" Requires="v">
                  <p:oleObj spid="_x0000_s42034" name="公式" r:id="rId5" imgW="825500" imgH="241300" progId="Equation.3">
                    <p:embed/>
                  </p:oleObj>
                </mc:Choice>
                <mc:Fallback>
                  <p:oleObj name="公式" r:id="rId5" imgW="825500" imgH="241300" progId="Equation.3">
                    <p:embed/>
                    <p:pic>
                      <p:nvPicPr>
                        <p:cNvPr id="0" name="Object 19"/>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857" y="1740"/>
                          <a:ext cx="1622" cy="42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pSp>
      <p:grpSp>
        <p:nvGrpSpPr>
          <p:cNvPr id="81940" name="Group 20">
            <a:extLst>
              <a:ext uri="{FF2B5EF4-FFF2-40B4-BE49-F238E27FC236}">
                <a16:creationId xmlns:a16="http://schemas.microsoft.com/office/drawing/2014/main" id="{9A25508E-633D-4E7E-9336-9DF34475FF67}"/>
              </a:ext>
            </a:extLst>
          </p:cNvPr>
          <p:cNvGrpSpPr>
            <a:grpSpLocks/>
          </p:cNvGrpSpPr>
          <p:nvPr/>
        </p:nvGrpSpPr>
        <p:grpSpPr bwMode="auto">
          <a:xfrm>
            <a:off x="366713" y="3662363"/>
            <a:ext cx="3779837" cy="1182687"/>
            <a:chOff x="231" y="2259"/>
            <a:chExt cx="2381" cy="745"/>
          </a:xfrm>
        </p:grpSpPr>
        <p:sp>
          <p:nvSpPr>
            <p:cNvPr id="42017" name="Text Box 21">
              <a:extLst>
                <a:ext uri="{FF2B5EF4-FFF2-40B4-BE49-F238E27FC236}">
                  <a16:creationId xmlns:a16="http://schemas.microsoft.com/office/drawing/2014/main" id="{8420C877-C87E-4F24-8136-7934B25C6B4D}"/>
                </a:ext>
              </a:extLst>
            </p:cNvPr>
            <p:cNvSpPr txBox="1">
              <a:spLocks noChangeArrowheads="1"/>
            </p:cNvSpPr>
            <p:nvPr/>
          </p:nvSpPr>
          <p:spPr bwMode="auto">
            <a:xfrm>
              <a:off x="231" y="2397"/>
              <a:ext cx="884"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50000"/>
                </a:spcBef>
                <a:buFontTx/>
                <a:buNone/>
              </a:pPr>
              <a:r>
                <a:rPr lang="zh-CN" altLang="en-US"/>
                <a:t>于是有</a:t>
              </a:r>
            </a:p>
          </p:txBody>
        </p:sp>
        <p:graphicFrame>
          <p:nvGraphicFramePr>
            <p:cNvPr id="42018" name="Object 22">
              <a:extLst>
                <a:ext uri="{FF2B5EF4-FFF2-40B4-BE49-F238E27FC236}">
                  <a16:creationId xmlns:a16="http://schemas.microsoft.com/office/drawing/2014/main" id="{1B102E19-CD75-49C0-9AF0-4D0CC8AC47E2}"/>
                </a:ext>
              </a:extLst>
            </p:cNvPr>
            <p:cNvGraphicFramePr>
              <a:graphicFrameLocks noChangeAspect="1"/>
            </p:cNvGraphicFramePr>
            <p:nvPr/>
          </p:nvGraphicFramePr>
          <p:xfrm>
            <a:off x="1060" y="2259"/>
            <a:ext cx="1552" cy="745"/>
          </p:xfrm>
          <a:graphic>
            <a:graphicData uri="http://schemas.openxmlformats.org/presentationml/2006/ole">
              <mc:AlternateContent xmlns:mc="http://schemas.openxmlformats.org/markup-compatibility/2006">
                <mc:Choice xmlns:v="urn:schemas-microsoft-com:vml" Requires="v">
                  <p:oleObj spid="_x0000_s42035" name="公式" r:id="rId7" imgW="698500" imgH="419100" progId="Equation.3">
                    <p:embed/>
                  </p:oleObj>
                </mc:Choice>
                <mc:Fallback>
                  <p:oleObj name="公式" r:id="rId7" imgW="698500" imgH="419100" progId="Equation.3">
                    <p:embed/>
                    <p:pic>
                      <p:nvPicPr>
                        <p:cNvPr id="0" name="Object 2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060" y="2259"/>
                          <a:ext cx="1552" cy="74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pSp>
      <p:graphicFrame>
        <p:nvGraphicFramePr>
          <p:cNvPr id="81943" name="Object 23">
            <a:extLst>
              <a:ext uri="{FF2B5EF4-FFF2-40B4-BE49-F238E27FC236}">
                <a16:creationId xmlns:a16="http://schemas.microsoft.com/office/drawing/2014/main" id="{6A1E3F48-F487-4344-96DC-24E01C1512BA}"/>
              </a:ext>
            </a:extLst>
          </p:cNvPr>
          <p:cNvGraphicFramePr>
            <a:graphicFrameLocks noChangeAspect="1"/>
          </p:cNvGraphicFramePr>
          <p:nvPr/>
        </p:nvGraphicFramePr>
        <p:xfrm>
          <a:off x="3898900" y="3676650"/>
          <a:ext cx="3860800" cy="1263650"/>
        </p:xfrm>
        <a:graphic>
          <a:graphicData uri="http://schemas.openxmlformats.org/presentationml/2006/ole">
            <mc:AlternateContent xmlns:mc="http://schemas.openxmlformats.org/markup-compatibility/2006">
              <mc:Choice xmlns:v="urn:schemas-microsoft-com:vml" Requires="v">
                <p:oleObj spid="_x0000_s42036" name="公式" r:id="rId9" imgW="1397000" imgH="457200" progId="Equation.3">
                  <p:embed/>
                </p:oleObj>
              </mc:Choice>
              <mc:Fallback>
                <p:oleObj name="公式" r:id="rId9" imgW="1397000" imgH="457200" progId="Equation.3">
                  <p:embed/>
                  <p:pic>
                    <p:nvPicPr>
                      <p:cNvPr id="0" name="Object 23"/>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898900" y="3676650"/>
                        <a:ext cx="3860800" cy="12636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pSp>
        <p:nvGrpSpPr>
          <p:cNvPr id="81944" name="Group 24">
            <a:extLst>
              <a:ext uri="{FF2B5EF4-FFF2-40B4-BE49-F238E27FC236}">
                <a16:creationId xmlns:a16="http://schemas.microsoft.com/office/drawing/2014/main" id="{56D5DCE7-D9FD-4802-A6A1-2FE45D9CC676}"/>
              </a:ext>
            </a:extLst>
          </p:cNvPr>
          <p:cNvGrpSpPr>
            <a:grpSpLocks/>
          </p:cNvGrpSpPr>
          <p:nvPr/>
        </p:nvGrpSpPr>
        <p:grpSpPr bwMode="auto">
          <a:xfrm>
            <a:off x="517525" y="1770063"/>
            <a:ext cx="5368925" cy="1373187"/>
            <a:chOff x="326" y="1631"/>
            <a:chExt cx="3382" cy="865"/>
          </a:xfrm>
        </p:grpSpPr>
        <p:grpSp>
          <p:nvGrpSpPr>
            <p:cNvPr id="42004" name="Group 25">
              <a:extLst>
                <a:ext uri="{FF2B5EF4-FFF2-40B4-BE49-F238E27FC236}">
                  <a16:creationId xmlns:a16="http://schemas.microsoft.com/office/drawing/2014/main" id="{965DFAA6-4612-4AB5-8545-8B97E3957CFC}"/>
                </a:ext>
              </a:extLst>
            </p:cNvPr>
            <p:cNvGrpSpPr>
              <a:grpSpLocks/>
            </p:cNvGrpSpPr>
            <p:nvPr/>
          </p:nvGrpSpPr>
          <p:grpSpPr bwMode="auto">
            <a:xfrm>
              <a:off x="684" y="1697"/>
              <a:ext cx="3024" cy="444"/>
              <a:chOff x="684" y="1697"/>
              <a:chExt cx="3024" cy="444"/>
            </a:xfrm>
          </p:grpSpPr>
          <p:grpSp>
            <p:nvGrpSpPr>
              <p:cNvPr id="42006" name="Group 26">
                <a:extLst>
                  <a:ext uri="{FF2B5EF4-FFF2-40B4-BE49-F238E27FC236}">
                    <a16:creationId xmlns:a16="http://schemas.microsoft.com/office/drawing/2014/main" id="{87226062-CF45-4FA1-80C8-EEB047A38525}"/>
                  </a:ext>
                </a:extLst>
              </p:cNvPr>
              <p:cNvGrpSpPr>
                <a:grpSpLocks/>
              </p:cNvGrpSpPr>
              <p:nvPr/>
            </p:nvGrpSpPr>
            <p:grpSpPr bwMode="auto">
              <a:xfrm>
                <a:off x="684" y="1697"/>
                <a:ext cx="2976" cy="444"/>
                <a:chOff x="888" y="1697"/>
                <a:chExt cx="2976" cy="444"/>
              </a:xfrm>
            </p:grpSpPr>
            <p:grpSp>
              <p:nvGrpSpPr>
                <p:cNvPr id="42008" name="Group 27">
                  <a:extLst>
                    <a:ext uri="{FF2B5EF4-FFF2-40B4-BE49-F238E27FC236}">
                      <a16:creationId xmlns:a16="http://schemas.microsoft.com/office/drawing/2014/main" id="{2878FEB2-80F4-4259-918E-FCFF3E09036E}"/>
                    </a:ext>
                  </a:extLst>
                </p:cNvPr>
                <p:cNvGrpSpPr>
                  <a:grpSpLocks/>
                </p:cNvGrpSpPr>
                <p:nvPr/>
              </p:nvGrpSpPr>
              <p:grpSpPr bwMode="auto">
                <a:xfrm>
                  <a:off x="888" y="1697"/>
                  <a:ext cx="2976" cy="444"/>
                  <a:chOff x="960" y="1949"/>
                  <a:chExt cx="2976" cy="444"/>
                </a:xfrm>
              </p:grpSpPr>
              <p:grpSp>
                <p:nvGrpSpPr>
                  <p:cNvPr id="42012" name="Group 28">
                    <a:extLst>
                      <a:ext uri="{FF2B5EF4-FFF2-40B4-BE49-F238E27FC236}">
                        <a16:creationId xmlns:a16="http://schemas.microsoft.com/office/drawing/2014/main" id="{4854EA02-E31A-491C-B626-CC5EFB76DFFB}"/>
                      </a:ext>
                    </a:extLst>
                  </p:cNvPr>
                  <p:cNvGrpSpPr>
                    <a:grpSpLocks/>
                  </p:cNvGrpSpPr>
                  <p:nvPr/>
                </p:nvGrpSpPr>
                <p:grpSpPr bwMode="auto">
                  <a:xfrm>
                    <a:off x="960" y="1962"/>
                    <a:ext cx="2976" cy="431"/>
                    <a:chOff x="960" y="1962"/>
                    <a:chExt cx="2976" cy="431"/>
                  </a:xfrm>
                </p:grpSpPr>
                <p:sp>
                  <p:nvSpPr>
                    <p:cNvPr id="42014" name="Rectangle 29">
                      <a:extLst>
                        <a:ext uri="{FF2B5EF4-FFF2-40B4-BE49-F238E27FC236}">
                          <a16:creationId xmlns:a16="http://schemas.microsoft.com/office/drawing/2014/main" id="{64AC1FDC-1750-4E50-9401-A2AC2280ABA0}"/>
                        </a:ext>
                      </a:extLst>
                    </p:cNvPr>
                    <p:cNvSpPr>
                      <a:spLocks noChangeArrowheads="1"/>
                    </p:cNvSpPr>
                    <p:nvPr/>
                  </p:nvSpPr>
                  <p:spPr bwMode="auto">
                    <a:xfrm>
                      <a:off x="1920" y="2297"/>
                      <a:ext cx="2016" cy="96"/>
                    </a:xfrm>
                    <a:prstGeom prst="rect">
                      <a:avLst/>
                    </a:prstGeom>
                    <a:solidFill>
                      <a:schemeClr val="accent1"/>
                    </a:solidFill>
                    <a:ln w="2857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endParaRPr lang="zh-CN" altLang="en-US"/>
                    </a:p>
                  </p:txBody>
                </p:sp>
                <p:sp>
                  <p:nvSpPr>
                    <p:cNvPr id="42015" name="Oval 30">
                      <a:extLst>
                        <a:ext uri="{FF2B5EF4-FFF2-40B4-BE49-F238E27FC236}">
                          <a16:creationId xmlns:a16="http://schemas.microsoft.com/office/drawing/2014/main" id="{B849739F-E54D-4317-B265-47CA5563F880}"/>
                        </a:ext>
                      </a:extLst>
                    </p:cNvPr>
                    <p:cNvSpPr>
                      <a:spLocks noChangeArrowheads="1"/>
                    </p:cNvSpPr>
                    <p:nvPr/>
                  </p:nvSpPr>
                  <p:spPr bwMode="auto">
                    <a:xfrm>
                      <a:off x="1008" y="2288"/>
                      <a:ext cx="96" cy="96"/>
                    </a:xfrm>
                    <a:prstGeom prst="ellipse">
                      <a:avLst/>
                    </a:prstGeom>
                    <a:solidFill>
                      <a:srgbClr val="FF33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endParaRPr lang="zh-CN" altLang="en-US"/>
                    </a:p>
                  </p:txBody>
                </p:sp>
                <p:sp>
                  <p:nvSpPr>
                    <p:cNvPr id="42016" name="Text Box 31">
                      <a:extLst>
                        <a:ext uri="{FF2B5EF4-FFF2-40B4-BE49-F238E27FC236}">
                          <a16:creationId xmlns:a16="http://schemas.microsoft.com/office/drawing/2014/main" id="{5C3AF7E6-D24C-40D0-BE3D-61A0B098113F}"/>
                        </a:ext>
                      </a:extLst>
                    </p:cNvPr>
                    <p:cNvSpPr txBox="1">
                      <a:spLocks noChangeArrowheads="1"/>
                    </p:cNvSpPr>
                    <p:nvPr/>
                  </p:nvSpPr>
                  <p:spPr bwMode="auto">
                    <a:xfrm>
                      <a:off x="960" y="1962"/>
                      <a:ext cx="228"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spcBef>
                          <a:spcPct val="0"/>
                        </a:spcBef>
                        <a:buFontTx/>
                        <a:buNone/>
                      </a:pPr>
                      <a:r>
                        <a:rPr lang="en-US" altLang="zh-CN" sz="2800" i="1">
                          <a:solidFill>
                            <a:srgbClr val="FF3300"/>
                          </a:solidFill>
                        </a:rPr>
                        <a:t>q</a:t>
                      </a:r>
                      <a:endParaRPr lang="en-US" altLang="zh-CN" sz="2800">
                        <a:solidFill>
                          <a:srgbClr val="FF3300"/>
                        </a:solidFill>
                      </a:endParaRPr>
                    </a:p>
                  </p:txBody>
                </p:sp>
              </p:grpSp>
              <p:sp>
                <p:nvSpPr>
                  <p:cNvPr id="42013" name="Text Box 32">
                    <a:extLst>
                      <a:ext uri="{FF2B5EF4-FFF2-40B4-BE49-F238E27FC236}">
                        <a16:creationId xmlns:a16="http://schemas.microsoft.com/office/drawing/2014/main" id="{E77C3AC7-E23A-4D43-9729-9881312A7EFD}"/>
                      </a:ext>
                    </a:extLst>
                  </p:cNvPr>
                  <p:cNvSpPr txBox="1">
                    <a:spLocks noChangeArrowheads="1"/>
                  </p:cNvSpPr>
                  <p:nvPr/>
                </p:nvSpPr>
                <p:spPr bwMode="auto">
                  <a:xfrm>
                    <a:off x="2679" y="1949"/>
                    <a:ext cx="788"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50000"/>
                      </a:spcBef>
                      <a:buFontTx/>
                      <a:buNone/>
                    </a:pPr>
                    <a:r>
                      <a:rPr lang="zh-CN" altLang="en-US" sz="2800"/>
                      <a:t>介质棒</a:t>
                    </a:r>
                  </a:p>
                </p:txBody>
              </p:sp>
            </p:grpSp>
            <p:grpSp>
              <p:nvGrpSpPr>
                <p:cNvPr id="42009" name="Group 33">
                  <a:extLst>
                    <a:ext uri="{FF2B5EF4-FFF2-40B4-BE49-F238E27FC236}">
                      <a16:creationId xmlns:a16="http://schemas.microsoft.com/office/drawing/2014/main" id="{15FAF6AB-FC87-4EC1-ACC4-8123880EE46F}"/>
                    </a:ext>
                  </a:extLst>
                </p:cNvPr>
                <p:cNvGrpSpPr>
                  <a:grpSpLocks/>
                </p:cNvGrpSpPr>
                <p:nvPr/>
              </p:nvGrpSpPr>
              <p:grpSpPr bwMode="auto">
                <a:xfrm>
                  <a:off x="1512" y="1782"/>
                  <a:ext cx="336" cy="334"/>
                  <a:chOff x="1512" y="1782"/>
                  <a:chExt cx="336" cy="334"/>
                </a:xfrm>
              </p:grpSpPr>
              <p:sp>
                <p:nvSpPr>
                  <p:cNvPr id="42010" name="Oval 34">
                    <a:extLst>
                      <a:ext uri="{FF2B5EF4-FFF2-40B4-BE49-F238E27FC236}">
                        <a16:creationId xmlns:a16="http://schemas.microsoft.com/office/drawing/2014/main" id="{BE333D67-FB37-476A-A4BE-1E473B6FB073}"/>
                      </a:ext>
                    </a:extLst>
                  </p:cNvPr>
                  <p:cNvSpPr>
                    <a:spLocks noChangeArrowheads="1"/>
                  </p:cNvSpPr>
                  <p:nvPr/>
                </p:nvSpPr>
                <p:spPr bwMode="auto">
                  <a:xfrm>
                    <a:off x="1512" y="2068"/>
                    <a:ext cx="48" cy="48"/>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FontTx/>
                      <a:buNone/>
                    </a:pPr>
                    <a:endParaRPr lang="zh-CN" altLang="en-US"/>
                  </a:p>
                </p:txBody>
              </p:sp>
              <p:sp>
                <p:nvSpPr>
                  <p:cNvPr id="42011" name="Text Box 35">
                    <a:extLst>
                      <a:ext uri="{FF2B5EF4-FFF2-40B4-BE49-F238E27FC236}">
                        <a16:creationId xmlns:a16="http://schemas.microsoft.com/office/drawing/2014/main" id="{0ACE4EEA-658D-482A-BC83-8F23D264DF58}"/>
                      </a:ext>
                    </a:extLst>
                  </p:cNvPr>
                  <p:cNvSpPr txBox="1">
                    <a:spLocks noChangeArrowheads="1"/>
                  </p:cNvSpPr>
                  <p:nvPr/>
                </p:nvSpPr>
                <p:spPr bwMode="auto">
                  <a:xfrm>
                    <a:off x="1512" y="1782"/>
                    <a:ext cx="336"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spcBef>
                        <a:spcPct val="0"/>
                      </a:spcBef>
                      <a:buFontTx/>
                      <a:buNone/>
                    </a:pPr>
                    <a:r>
                      <a:rPr lang="en-US" altLang="zh-CN" sz="2800" i="1"/>
                      <a:t>P</a:t>
                    </a:r>
                    <a:endParaRPr lang="en-US" altLang="zh-CN" sz="2800"/>
                  </a:p>
                </p:txBody>
              </p:sp>
            </p:grpSp>
          </p:grpSp>
          <p:sp>
            <p:nvSpPr>
              <p:cNvPr id="42007" name="Line 36">
                <a:extLst>
                  <a:ext uri="{FF2B5EF4-FFF2-40B4-BE49-F238E27FC236}">
                    <a16:creationId xmlns:a16="http://schemas.microsoft.com/office/drawing/2014/main" id="{DC23622C-1A8D-4AAC-A8A9-5B95B382604F}"/>
                  </a:ext>
                </a:extLst>
              </p:cNvPr>
              <p:cNvSpPr>
                <a:spLocks noChangeShapeType="1"/>
              </p:cNvSpPr>
              <p:nvPr/>
            </p:nvSpPr>
            <p:spPr bwMode="auto">
              <a:xfrm flipV="1">
                <a:off x="780" y="2084"/>
                <a:ext cx="2928" cy="16"/>
              </a:xfrm>
              <a:prstGeom prst="line">
                <a:avLst/>
              </a:prstGeom>
              <a:noFill/>
              <a:ln w="1270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sp>
          <p:nvSpPr>
            <p:cNvPr id="42005" name="Text Box 37">
              <a:extLst>
                <a:ext uri="{FF2B5EF4-FFF2-40B4-BE49-F238E27FC236}">
                  <a16:creationId xmlns:a16="http://schemas.microsoft.com/office/drawing/2014/main" id="{B70F4936-1903-4E44-BA83-AB6B05788C5F}"/>
                </a:ext>
              </a:extLst>
            </p:cNvPr>
            <p:cNvSpPr txBox="1">
              <a:spLocks noChangeArrowheads="1"/>
            </p:cNvSpPr>
            <p:nvPr/>
          </p:nvSpPr>
          <p:spPr bwMode="auto">
            <a:xfrm>
              <a:off x="326" y="1631"/>
              <a:ext cx="514" cy="8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50000"/>
                </a:spcBef>
                <a:buFontTx/>
                <a:buNone/>
              </a:pPr>
              <a:r>
                <a:rPr lang="zh-CN" altLang="en-US" sz="2800">
                  <a:solidFill>
                    <a:srgbClr val="FF3300"/>
                  </a:solidFill>
                </a:rPr>
                <a:t>点电荷</a:t>
              </a:r>
            </a:p>
          </p:txBody>
        </p:sp>
      </p:grpSp>
      <p:sp>
        <p:nvSpPr>
          <p:cNvPr id="81958" name="Text Box 38">
            <a:extLst>
              <a:ext uri="{FF2B5EF4-FFF2-40B4-BE49-F238E27FC236}">
                <a16:creationId xmlns:a16="http://schemas.microsoft.com/office/drawing/2014/main" id="{161452F7-E4D5-4C76-9DC1-BF4EDFCA0BF4}"/>
              </a:ext>
            </a:extLst>
          </p:cNvPr>
          <p:cNvSpPr txBox="1">
            <a:spLocks noChangeArrowheads="1"/>
          </p:cNvSpPr>
          <p:nvPr/>
        </p:nvSpPr>
        <p:spPr bwMode="auto">
          <a:xfrm>
            <a:off x="438150" y="4811713"/>
            <a:ext cx="1466850"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spcBef>
                <a:spcPct val="0"/>
              </a:spcBef>
              <a:buFontTx/>
              <a:buNone/>
            </a:pPr>
            <a:r>
              <a:rPr lang="zh-CN" altLang="en-US">
                <a:solidFill>
                  <a:srgbClr val="0000FF"/>
                </a:solidFill>
              </a:rPr>
              <a:t>答：</a:t>
            </a:r>
          </a:p>
        </p:txBody>
      </p:sp>
      <p:sp>
        <p:nvSpPr>
          <p:cNvPr id="81959" name="Rectangle 39">
            <a:extLst>
              <a:ext uri="{FF2B5EF4-FFF2-40B4-BE49-F238E27FC236}">
                <a16:creationId xmlns:a16="http://schemas.microsoft.com/office/drawing/2014/main" id="{427FC917-F164-4BD5-87D4-7BB8BB5C3419}"/>
              </a:ext>
            </a:extLst>
          </p:cNvPr>
          <p:cNvSpPr>
            <a:spLocks noChangeArrowheads="1"/>
          </p:cNvSpPr>
          <p:nvPr/>
        </p:nvSpPr>
        <p:spPr bwMode="auto">
          <a:xfrm>
            <a:off x="1320800" y="4865688"/>
            <a:ext cx="2098675"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spcBef>
                <a:spcPct val="0"/>
              </a:spcBef>
              <a:buFontTx/>
              <a:buNone/>
            </a:pPr>
            <a:r>
              <a:rPr lang="zh-CN" altLang="en-US"/>
              <a:t>不对。</a:t>
            </a:r>
          </a:p>
        </p:txBody>
      </p:sp>
      <p:sp>
        <p:nvSpPr>
          <p:cNvPr id="81960" name="Rectangle 40">
            <a:extLst>
              <a:ext uri="{FF2B5EF4-FFF2-40B4-BE49-F238E27FC236}">
                <a16:creationId xmlns:a16="http://schemas.microsoft.com/office/drawing/2014/main" id="{2BB474B3-CC4E-47A9-B273-14DED58484B9}"/>
              </a:ext>
            </a:extLst>
          </p:cNvPr>
          <p:cNvSpPr>
            <a:spLocks noChangeArrowheads="1"/>
          </p:cNvSpPr>
          <p:nvPr/>
        </p:nvSpPr>
        <p:spPr bwMode="auto">
          <a:xfrm>
            <a:off x="7639050" y="3978275"/>
            <a:ext cx="173355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spcBef>
                <a:spcPct val="0"/>
              </a:spcBef>
              <a:buFontTx/>
              <a:buNone/>
            </a:pPr>
            <a:r>
              <a:rPr lang="zh-CN" altLang="en-US"/>
              <a:t>对否？</a:t>
            </a:r>
          </a:p>
        </p:txBody>
      </p:sp>
      <p:sp>
        <p:nvSpPr>
          <p:cNvPr id="81961" name="Rectangle 41">
            <a:extLst>
              <a:ext uri="{FF2B5EF4-FFF2-40B4-BE49-F238E27FC236}">
                <a16:creationId xmlns:a16="http://schemas.microsoft.com/office/drawing/2014/main" id="{B9B4DE0B-67C4-4ED9-8E6F-BDFF8A718F06}"/>
              </a:ext>
            </a:extLst>
          </p:cNvPr>
          <p:cNvSpPr>
            <a:spLocks noChangeArrowheads="1"/>
          </p:cNvSpPr>
          <p:nvPr/>
        </p:nvSpPr>
        <p:spPr bwMode="auto">
          <a:xfrm>
            <a:off x="5724525" y="5410200"/>
            <a:ext cx="369570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lnSpc>
                <a:spcPct val="125000"/>
              </a:lnSpc>
              <a:spcBef>
                <a:spcPct val="0"/>
              </a:spcBef>
              <a:buFontTx/>
              <a:buNone/>
            </a:pPr>
            <a:r>
              <a:rPr lang="en-US" altLang="zh-CN" i="1"/>
              <a:t>S</a:t>
            </a:r>
            <a:r>
              <a:rPr lang="zh-CN" altLang="en-US"/>
              <a:t>上各点 </a:t>
            </a:r>
            <a:r>
              <a:rPr lang="en-US" altLang="zh-CN" i="1"/>
              <a:t>D</a:t>
            </a:r>
            <a:r>
              <a:rPr lang="zh-CN" altLang="en-US"/>
              <a:t>不同，</a:t>
            </a:r>
          </a:p>
        </p:txBody>
      </p:sp>
      <p:sp>
        <p:nvSpPr>
          <p:cNvPr id="81962" name="Rectangle 42">
            <a:extLst>
              <a:ext uri="{FF2B5EF4-FFF2-40B4-BE49-F238E27FC236}">
                <a16:creationId xmlns:a16="http://schemas.microsoft.com/office/drawing/2014/main" id="{53B86867-7FA8-4234-8B15-770C5928F094}"/>
              </a:ext>
            </a:extLst>
          </p:cNvPr>
          <p:cNvSpPr>
            <a:spLocks noChangeArrowheads="1"/>
          </p:cNvSpPr>
          <p:nvPr/>
        </p:nvSpPr>
        <p:spPr bwMode="auto">
          <a:xfrm>
            <a:off x="700088" y="5391150"/>
            <a:ext cx="581660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lnSpc>
                <a:spcPct val="125000"/>
              </a:lnSpc>
              <a:spcBef>
                <a:spcPct val="0"/>
              </a:spcBef>
              <a:buFontTx/>
              <a:buNone/>
            </a:pPr>
            <a:r>
              <a:rPr lang="zh-CN" altLang="en-US"/>
              <a:t>介质棒上有</a:t>
            </a:r>
            <a:r>
              <a:rPr lang="zh-CN" altLang="en-US">
                <a:solidFill>
                  <a:srgbClr val="FF0000"/>
                </a:solidFill>
              </a:rPr>
              <a:t>极化电荷</a:t>
            </a:r>
            <a:r>
              <a:rPr lang="zh-CN" altLang="en-US"/>
              <a:t>分布，</a:t>
            </a:r>
          </a:p>
        </p:txBody>
      </p:sp>
      <p:sp>
        <p:nvSpPr>
          <p:cNvPr id="81963" name="Rectangle 43">
            <a:extLst>
              <a:ext uri="{FF2B5EF4-FFF2-40B4-BE49-F238E27FC236}">
                <a16:creationId xmlns:a16="http://schemas.microsoft.com/office/drawing/2014/main" id="{D577B19E-EF35-48FF-A67D-A66ACD72AB6F}"/>
              </a:ext>
            </a:extLst>
          </p:cNvPr>
          <p:cNvSpPr>
            <a:spLocks noChangeArrowheads="1"/>
          </p:cNvSpPr>
          <p:nvPr/>
        </p:nvSpPr>
        <p:spPr bwMode="auto">
          <a:xfrm>
            <a:off x="560388" y="6183313"/>
            <a:ext cx="5611812"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spcBef>
                <a:spcPct val="0"/>
              </a:spcBef>
              <a:buFontTx/>
              <a:buNone/>
            </a:pPr>
            <a:r>
              <a:rPr lang="zh-CN" altLang="en-US"/>
              <a:t>不能用高斯定理求出 </a:t>
            </a:r>
            <a:r>
              <a:rPr lang="en-US" altLang="zh-CN" i="1"/>
              <a:t>D</a:t>
            </a:r>
            <a:r>
              <a:rPr lang="zh-CN" altLang="en-US"/>
              <a:t>。</a:t>
            </a:r>
            <a:endParaRPr lang="zh-CN" altLang="en-US" i="1"/>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81929"/>
                                        </p:tgtEl>
                                        <p:attrNameLst>
                                          <p:attrName>style.visibility</p:attrName>
                                        </p:attrNameLst>
                                      </p:cBhvr>
                                      <p:to>
                                        <p:strVal val="visible"/>
                                      </p:to>
                                    </p:set>
                                    <p:animEffect transition="in" filter="wipe(left)">
                                      <p:cBhvr>
                                        <p:cTn id="7" dur="500"/>
                                        <p:tgtEl>
                                          <p:spTgt spid="8192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81930"/>
                                        </p:tgtEl>
                                        <p:attrNameLst>
                                          <p:attrName>style.visibility</p:attrName>
                                        </p:attrNameLst>
                                      </p:cBhvr>
                                      <p:to>
                                        <p:strVal val="visible"/>
                                      </p:to>
                                    </p:set>
                                    <p:animEffect transition="in" filter="wipe(left)">
                                      <p:cBhvr>
                                        <p:cTn id="12" dur="500"/>
                                        <p:tgtEl>
                                          <p:spTgt spid="81930"/>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nodeType="clickEffect">
                                  <p:stCondLst>
                                    <p:cond delay="0"/>
                                  </p:stCondLst>
                                  <p:childTnLst>
                                    <p:set>
                                      <p:cBhvr>
                                        <p:cTn id="16" dur="1" fill="hold">
                                          <p:stCondLst>
                                            <p:cond delay="0"/>
                                          </p:stCondLst>
                                        </p:cTn>
                                        <p:tgtEl>
                                          <p:spTgt spid="81944"/>
                                        </p:tgtEl>
                                        <p:attrNameLst>
                                          <p:attrName>style.visibility</p:attrName>
                                        </p:attrNameLst>
                                      </p:cBhvr>
                                      <p:to>
                                        <p:strVal val="visible"/>
                                      </p:to>
                                    </p:set>
                                    <p:animEffect transition="in" filter="wipe(left)">
                                      <p:cBhvr>
                                        <p:cTn id="17" dur="500"/>
                                        <p:tgtEl>
                                          <p:spTgt spid="81944"/>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81931"/>
                                        </p:tgtEl>
                                        <p:attrNameLst>
                                          <p:attrName>style.visibility</p:attrName>
                                        </p:attrNameLst>
                                      </p:cBhvr>
                                      <p:to>
                                        <p:strVal val="visible"/>
                                      </p:to>
                                    </p:set>
                                    <p:animEffect transition="in" filter="wipe(left)">
                                      <p:cBhvr>
                                        <p:cTn id="22" dur="500"/>
                                        <p:tgtEl>
                                          <p:spTgt spid="81931"/>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81932"/>
                                        </p:tgtEl>
                                        <p:attrNameLst>
                                          <p:attrName>style.visibility</p:attrName>
                                        </p:attrNameLst>
                                      </p:cBhvr>
                                      <p:to>
                                        <p:strVal val="visible"/>
                                      </p:to>
                                    </p:set>
                                    <p:animEffect transition="in" filter="wipe(left)">
                                      <p:cBhvr>
                                        <p:cTn id="27" dur="500"/>
                                        <p:tgtEl>
                                          <p:spTgt spid="81932"/>
                                        </p:tgtEl>
                                      </p:cBhvr>
                                    </p:animEffect>
                                  </p:childTnLst>
                                </p:cTn>
                              </p:par>
                            </p:childTnLst>
                          </p:cTn>
                        </p:par>
                        <p:par>
                          <p:cTn id="28" fill="hold" nodeType="afterGroup">
                            <p:stCondLst>
                              <p:cond delay="500"/>
                            </p:stCondLst>
                            <p:childTnLst>
                              <p:par>
                                <p:cTn id="29" presetID="22" presetClass="entr" presetSubtype="8" fill="hold" grpId="0" nodeType="afterEffect">
                                  <p:stCondLst>
                                    <p:cond delay="0"/>
                                  </p:stCondLst>
                                  <p:childTnLst>
                                    <p:set>
                                      <p:cBhvr>
                                        <p:cTn id="30" dur="1" fill="hold">
                                          <p:stCondLst>
                                            <p:cond delay="0"/>
                                          </p:stCondLst>
                                        </p:cTn>
                                        <p:tgtEl>
                                          <p:spTgt spid="81933"/>
                                        </p:tgtEl>
                                        <p:attrNameLst>
                                          <p:attrName>style.visibility</p:attrName>
                                        </p:attrNameLst>
                                      </p:cBhvr>
                                      <p:to>
                                        <p:strVal val="visible"/>
                                      </p:to>
                                    </p:set>
                                    <p:animEffect transition="in" filter="wipe(left)">
                                      <p:cBhvr>
                                        <p:cTn id="31" dur="500"/>
                                        <p:tgtEl>
                                          <p:spTgt spid="81933"/>
                                        </p:tgtEl>
                                      </p:cBhvr>
                                    </p:animEffect>
                                  </p:childTnLst>
                                </p:cTn>
                              </p:par>
                            </p:childTnLst>
                          </p:cTn>
                        </p:par>
                        <p:par>
                          <p:cTn id="32" fill="hold" nodeType="afterGroup">
                            <p:stCondLst>
                              <p:cond delay="1000"/>
                            </p:stCondLst>
                            <p:childTnLst>
                              <p:par>
                                <p:cTn id="33" presetID="22" presetClass="entr" presetSubtype="8" fill="hold" nodeType="afterEffect">
                                  <p:stCondLst>
                                    <p:cond delay="0"/>
                                  </p:stCondLst>
                                  <p:childTnLst>
                                    <p:set>
                                      <p:cBhvr>
                                        <p:cTn id="34" dur="1" fill="hold">
                                          <p:stCondLst>
                                            <p:cond delay="0"/>
                                          </p:stCondLst>
                                        </p:cTn>
                                        <p:tgtEl>
                                          <p:spTgt spid="81922"/>
                                        </p:tgtEl>
                                        <p:attrNameLst>
                                          <p:attrName>style.visibility</p:attrName>
                                        </p:attrNameLst>
                                      </p:cBhvr>
                                      <p:to>
                                        <p:strVal val="visible"/>
                                      </p:to>
                                    </p:set>
                                    <p:animEffect transition="in" filter="wipe(left)">
                                      <p:cBhvr>
                                        <p:cTn id="35" dur="500"/>
                                        <p:tgtEl>
                                          <p:spTgt spid="81922"/>
                                        </p:tgtEl>
                                      </p:cBhvr>
                                    </p:animEffect>
                                  </p:childTnLst>
                                </p:cTn>
                              </p:par>
                            </p:childTnLst>
                          </p:cTn>
                        </p:par>
                      </p:childTnLst>
                    </p:cTn>
                  </p:par>
                  <p:par>
                    <p:cTn id="36" fill="hold" nodeType="clickPar">
                      <p:stCondLst>
                        <p:cond delay="indefinite"/>
                      </p:stCondLst>
                      <p:childTnLst>
                        <p:par>
                          <p:cTn id="37" fill="hold" nodeType="withGroup">
                            <p:stCondLst>
                              <p:cond delay="0"/>
                            </p:stCondLst>
                            <p:childTnLst>
                              <p:par>
                                <p:cTn id="38" presetID="22" presetClass="entr" presetSubtype="8" fill="hold" nodeType="clickEffect">
                                  <p:stCondLst>
                                    <p:cond delay="0"/>
                                  </p:stCondLst>
                                  <p:childTnLst>
                                    <p:set>
                                      <p:cBhvr>
                                        <p:cTn id="39" dur="1" fill="hold">
                                          <p:stCondLst>
                                            <p:cond delay="0"/>
                                          </p:stCondLst>
                                        </p:cTn>
                                        <p:tgtEl>
                                          <p:spTgt spid="81934"/>
                                        </p:tgtEl>
                                        <p:attrNameLst>
                                          <p:attrName>style.visibility</p:attrName>
                                        </p:attrNameLst>
                                      </p:cBhvr>
                                      <p:to>
                                        <p:strVal val="visible"/>
                                      </p:to>
                                    </p:set>
                                    <p:animEffect transition="in" filter="wipe(left)">
                                      <p:cBhvr>
                                        <p:cTn id="40" dur="500"/>
                                        <p:tgtEl>
                                          <p:spTgt spid="81934"/>
                                        </p:tgtEl>
                                      </p:cBhvr>
                                    </p:animEffect>
                                  </p:childTnLst>
                                </p:cTn>
                              </p:par>
                            </p:childTnLst>
                          </p:cTn>
                        </p:par>
                      </p:childTnLst>
                    </p:cTn>
                  </p:par>
                  <p:par>
                    <p:cTn id="41" fill="hold" nodeType="clickPar">
                      <p:stCondLst>
                        <p:cond delay="indefinite"/>
                      </p:stCondLst>
                      <p:childTnLst>
                        <p:par>
                          <p:cTn id="42" fill="hold" nodeType="withGroup">
                            <p:stCondLst>
                              <p:cond delay="0"/>
                            </p:stCondLst>
                            <p:childTnLst>
                              <p:par>
                                <p:cTn id="43" presetID="22" presetClass="entr" presetSubtype="8" fill="hold" nodeType="clickEffect">
                                  <p:stCondLst>
                                    <p:cond delay="0"/>
                                  </p:stCondLst>
                                  <p:childTnLst>
                                    <p:set>
                                      <p:cBhvr>
                                        <p:cTn id="44" dur="1" fill="hold">
                                          <p:stCondLst>
                                            <p:cond delay="0"/>
                                          </p:stCondLst>
                                        </p:cTn>
                                        <p:tgtEl>
                                          <p:spTgt spid="81937"/>
                                        </p:tgtEl>
                                        <p:attrNameLst>
                                          <p:attrName>style.visibility</p:attrName>
                                        </p:attrNameLst>
                                      </p:cBhvr>
                                      <p:to>
                                        <p:strVal val="visible"/>
                                      </p:to>
                                    </p:set>
                                    <p:animEffect transition="in" filter="wipe(left)">
                                      <p:cBhvr>
                                        <p:cTn id="45" dur="500"/>
                                        <p:tgtEl>
                                          <p:spTgt spid="81937"/>
                                        </p:tgtEl>
                                      </p:cBhvr>
                                    </p:animEffect>
                                  </p:childTnLst>
                                </p:cTn>
                              </p:par>
                            </p:childTnLst>
                          </p:cTn>
                        </p:par>
                      </p:childTnLst>
                    </p:cTn>
                  </p:par>
                  <p:par>
                    <p:cTn id="46" fill="hold" nodeType="clickPar">
                      <p:stCondLst>
                        <p:cond delay="indefinite"/>
                      </p:stCondLst>
                      <p:childTnLst>
                        <p:par>
                          <p:cTn id="47" fill="hold" nodeType="withGroup">
                            <p:stCondLst>
                              <p:cond delay="0"/>
                            </p:stCondLst>
                            <p:childTnLst>
                              <p:par>
                                <p:cTn id="48" presetID="22" presetClass="entr" presetSubtype="8" fill="hold" nodeType="clickEffect">
                                  <p:stCondLst>
                                    <p:cond delay="0"/>
                                  </p:stCondLst>
                                  <p:childTnLst>
                                    <p:set>
                                      <p:cBhvr>
                                        <p:cTn id="49" dur="1" fill="hold">
                                          <p:stCondLst>
                                            <p:cond delay="0"/>
                                          </p:stCondLst>
                                        </p:cTn>
                                        <p:tgtEl>
                                          <p:spTgt spid="81940"/>
                                        </p:tgtEl>
                                        <p:attrNameLst>
                                          <p:attrName>style.visibility</p:attrName>
                                        </p:attrNameLst>
                                      </p:cBhvr>
                                      <p:to>
                                        <p:strVal val="visible"/>
                                      </p:to>
                                    </p:set>
                                    <p:animEffect transition="in" filter="wipe(left)">
                                      <p:cBhvr>
                                        <p:cTn id="50" dur="500"/>
                                        <p:tgtEl>
                                          <p:spTgt spid="81940"/>
                                        </p:tgtEl>
                                      </p:cBhvr>
                                    </p:animEffect>
                                  </p:childTnLst>
                                </p:cTn>
                              </p:par>
                            </p:childTnLst>
                          </p:cTn>
                        </p:par>
                      </p:childTnLst>
                    </p:cTn>
                  </p:par>
                  <p:par>
                    <p:cTn id="51" fill="hold" nodeType="clickPar">
                      <p:stCondLst>
                        <p:cond delay="indefinite"/>
                      </p:stCondLst>
                      <p:childTnLst>
                        <p:par>
                          <p:cTn id="52" fill="hold" nodeType="withGroup">
                            <p:stCondLst>
                              <p:cond delay="0"/>
                            </p:stCondLst>
                            <p:childTnLst>
                              <p:par>
                                <p:cTn id="53" presetID="22" presetClass="entr" presetSubtype="8" fill="hold" nodeType="clickEffect">
                                  <p:stCondLst>
                                    <p:cond delay="0"/>
                                  </p:stCondLst>
                                  <p:childTnLst>
                                    <p:set>
                                      <p:cBhvr>
                                        <p:cTn id="54" dur="1" fill="hold">
                                          <p:stCondLst>
                                            <p:cond delay="0"/>
                                          </p:stCondLst>
                                        </p:cTn>
                                        <p:tgtEl>
                                          <p:spTgt spid="81943"/>
                                        </p:tgtEl>
                                        <p:attrNameLst>
                                          <p:attrName>style.visibility</p:attrName>
                                        </p:attrNameLst>
                                      </p:cBhvr>
                                      <p:to>
                                        <p:strVal val="visible"/>
                                      </p:to>
                                    </p:set>
                                    <p:animEffect transition="in" filter="wipe(left)">
                                      <p:cBhvr>
                                        <p:cTn id="55" dur="500"/>
                                        <p:tgtEl>
                                          <p:spTgt spid="81943"/>
                                        </p:tgtEl>
                                      </p:cBhvr>
                                    </p:animEffect>
                                  </p:childTnLst>
                                </p:cTn>
                              </p:par>
                            </p:childTnLst>
                          </p:cTn>
                        </p:par>
                      </p:childTnLst>
                    </p:cTn>
                  </p:par>
                  <p:par>
                    <p:cTn id="56" fill="hold" nodeType="clickPar">
                      <p:stCondLst>
                        <p:cond delay="indefinite"/>
                      </p:stCondLst>
                      <p:childTnLst>
                        <p:par>
                          <p:cTn id="57" fill="hold" nodeType="withGroup">
                            <p:stCondLst>
                              <p:cond delay="0"/>
                            </p:stCondLst>
                            <p:childTnLst>
                              <p:par>
                                <p:cTn id="58" presetID="22" presetClass="entr" presetSubtype="8" fill="hold" grpId="0" nodeType="clickEffect">
                                  <p:stCondLst>
                                    <p:cond delay="0"/>
                                  </p:stCondLst>
                                  <p:childTnLst>
                                    <p:set>
                                      <p:cBhvr>
                                        <p:cTn id="59" dur="1" fill="hold">
                                          <p:stCondLst>
                                            <p:cond delay="0"/>
                                          </p:stCondLst>
                                        </p:cTn>
                                        <p:tgtEl>
                                          <p:spTgt spid="81960"/>
                                        </p:tgtEl>
                                        <p:attrNameLst>
                                          <p:attrName>style.visibility</p:attrName>
                                        </p:attrNameLst>
                                      </p:cBhvr>
                                      <p:to>
                                        <p:strVal val="visible"/>
                                      </p:to>
                                    </p:set>
                                    <p:animEffect transition="in" filter="wipe(left)">
                                      <p:cBhvr>
                                        <p:cTn id="60" dur="500"/>
                                        <p:tgtEl>
                                          <p:spTgt spid="81960"/>
                                        </p:tgtEl>
                                      </p:cBhvr>
                                    </p:animEffect>
                                  </p:childTnLst>
                                </p:cTn>
                              </p:par>
                            </p:childTnLst>
                          </p:cTn>
                        </p:par>
                      </p:childTnLst>
                    </p:cTn>
                  </p:par>
                  <p:par>
                    <p:cTn id="61" fill="hold" nodeType="clickPar">
                      <p:stCondLst>
                        <p:cond delay="indefinite"/>
                      </p:stCondLst>
                      <p:childTnLst>
                        <p:par>
                          <p:cTn id="62" fill="hold" nodeType="withGroup">
                            <p:stCondLst>
                              <p:cond delay="0"/>
                            </p:stCondLst>
                            <p:childTnLst>
                              <p:par>
                                <p:cTn id="63" presetID="22" presetClass="entr" presetSubtype="8" fill="hold" grpId="0" nodeType="clickEffect">
                                  <p:stCondLst>
                                    <p:cond delay="0"/>
                                  </p:stCondLst>
                                  <p:childTnLst>
                                    <p:set>
                                      <p:cBhvr>
                                        <p:cTn id="64" dur="1" fill="hold">
                                          <p:stCondLst>
                                            <p:cond delay="0"/>
                                          </p:stCondLst>
                                        </p:cTn>
                                        <p:tgtEl>
                                          <p:spTgt spid="81958"/>
                                        </p:tgtEl>
                                        <p:attrNameLst>
                                          <p:attrName>style.visibility</p:attrName>
                                        </p:attrNameLst>
                                      </p:cBhvr>
                                      <p:to>
                                        <p:strVal val="visible"/>
                                      </p:to>
                                    </p:set>
                                    <p:animEffect transition="in" filter="wipe(left)">
                                      <p:cBhvr>
                                        <p:cTn id="65" dur="500"/>
                                        <p:tgtEl>
                                          <p:spTgt spid="81958"/>
                                        </p:tgtEl>
                                      </p:cBhvr>
                                    </p:animEffect>
                                  </p:childTnLst>
                                </p:cTn>
                              </p:par>
                            </p:childTnLst>
                          </p:cTn>
                        </p:par>
                      </p:childTnLst>
                    </p:cTn>
                  </p:par>
                  <p:par>
                    <p:cTn id="66" fill="hold" nodeType="clickPar">
                      <p:stCondLst>
                        <p:cond delay="indefinite"/>
                      </p:stCondLst>
                      <p:childTnLst>
                        <p:par>
                          <p:cTn id="67" fill="hold" nodeType="withGroup">
                            <p:stCondLst>
                              <p:cond delay="0"/>
                            </p:stCondLst>
                            <p:childTnLst>
                              <p:par>
                                <p:cTn id="68" presetID="22" presetClass="entr" presetSubtype="8" fill="hold" grpId="0" nodeType="clickEffect">
                                  <p:stCondLst>
                                    <p:cond delay="0"/>
                                  </p:stCondLst>
                                  <p:childTnLst>
                                    <p:set>
                                      <p:cBhvr>
                                        <p:cTn id="69" dur="1" fill="hold">
                                          <p:stCondLst>
                                            <p:cond delay="0"/>
                                          </p:stCondLst>
                                        </p:cTn>
                                        <p:tgtEl>
                                          <p:spTgt spid="81959"/>
                                        </p:tgtEl>
                                        <p:attrNameLst>
                                          <p:attrName>style.visibility</p:attrName>
                                        </p:attrNameLst>
                                      </p:cBhvr>
                                      <p:to>
                                        <p:strVal val="visible"/>
                                      </p:to>
                                    </p:set>
                                    <p:animEffect transition="in" filter="wipe(left)">
                                      <p:cBhvr>
                                        <p:cTn id="70" dur="500"/>
                                        <p:tgtEl>
                                          <p:spTgt spid="81959"/>
                                        </p:tgtEl>
                                      </p:cBhvr>
                                    </p:animEffect>
                                  </p:childTnLst>
                                </p:cTn>
                              </p:par>
                            </p:childTnLst>
                          </p:cTn>
                        </p:par>
                      </p:childTnLst>
                    </p:cTn>
                  </p:par>
                  <p:par>
                    <p:cTn id="71" fill="hold" nodeType="clickPar">
                      <p:stCondLst>
                        <p:cond delay="indefinite"/>
                      </p:stCondLst>
                      <p:childTnLst>
                        <p:par>
                          <p:cTn id="72" fill="hold" nodeType="withGroup">
                            <p:stCondLst>
                              <p:cond delay="0"/>
                            </p:stCondLst>
                            <p:childTnLst>
                              <p:par>
                                <p:cTn id="73" presetID="22" presetClass="entr" presetSubtype="8" fill="hold" grpId="0" nodeType="clickEffect">
                                  <p:stCondLst>
                                    <p:cond delay="0"/>
                                  </p:stCondLst>
                                  <p:childTnLst>
                                    <p:set>
                                      <p:cBhvr>
                                        <p:cTn id="74" dur="1" fill="hold">
                                          <p:stCondLst>
                                            <p:cond delay="0"/>
                                          </p:stCondLst>
                                        </p:cTn>
                                        <p:tgtEl>
                                          <p:spTgt spid="81962"/>
                                        </p:tgtEl>
                                        <p:attrNameLst>
                                          <p:attrName>style.visibility</p:attrName>
                                        </p:attrNameLst>
                                      </p:cBhvr>
                                      <p:to>
                                        <p:strVal val="visible"/>
                                      </p:to>
                                    </p:set>
                                    <p:animEffect transition="in" filter="wipe(left)">
                                      <p:cBhvr>
                                        <p:cTn id="75" dur="500"/>
                                        <p:tgtEl>
                                          <p:spTgt spid="81962"/>
                                        </p:tgtEl>
                                      </p:cBhvr>
                                    </p:animEffect>
                                  </p:childTnLst>
                                </p:cTn>
                              </p:par>
                            </p:childTnLst>
                          </p:cTn>
                        </p:par>
                      </p:childTnLst>
                    </p:cTn>
                  </p:par>
                  <p:par>
                    <p:cTn id="76" fill="hold" nodeType="clickPar">
                      <p:stCondLst>
                        <p:cond delay="indefinite"/>
                      </p:stCondLst>
                      <p:childTnLst>
                        <p:par>
                          <p:cTn id="77" fill="hold" nodeType="withGroup">
                            <p:stCondLst>
                              <p:cond delay="0"/>
                            </p:stCondLst>
                            <p:childTnLst>
                              <p:par>
                                <p:cTn id="78" presetID="22" presetClass="entr" presetSubtype="8" fill="hold" grpId="0" nodeType="clickEffect">
                                  <p:stCondLst>
                                    <p:cond delay="0"/>
                                  </p:stCondLst>
                                  <p:childTnLst>
                                    <p:set>
                                      <p:cBhvr>
                                        <p:cTn id="79" dur="1" fill="hold">
                                          <p:stCondLst>
                                            <p:cond delay="0"/>
                                          </p:stCondLst>
                                        </p:cTn>
                                        <p:tgtEl>
                                          <p:spTgt spid="81961"/>
                                        </p:tgtEl>
                                        <p:attrNameLst>
                                          <p:attrName>style.visibility</p:attrName>
                                        </p:attrNameLst>
                                      </p:cBhvr>
                                      <p:to>
                                        <p:strVal val="visible"/>
                                      </p:to>
                                    </p:set>
                                    <p:animEffect transition="in" filter="wipe(left)">
                                      <p:cBhvr>
                                        <p:cTn id="80" dur="500"/>
                                        <p:tgtEl>
                                          <p:spTgt spid="81961"/>
                                        </p:tgtEl>
                                      </p:cBhvr>
                                    </p:animEffect>
                                  </p:childTnLst>
                                </p:cTn>
                              </p:par>
                            </p:childTnLst>
                          </p:cTn>
                        </p:par>
                      </p:childTnLst>
                    </p:cTn>
                  </p:par>
                  <p:par>
                    <p:cTn id="81" fill="hold" nodeType="clickPar">
                      <p:stCondLst>
                        <p:cond delay="indefinite"/>
                      </p:stCondLst>
                      <p:childTnLst>
                        <p:par>
                          <p:cTn id="82" fill="hold" nodeType="withGroup">
                            <p:stCondLst>
                              <p:cond delay="0"/>
                            </p:stCondLst>
                            <p:childTnLst>
                              <p:par>
                                <p:cTn id="83" presetID="22" presetClass="entr" presetSubtype="8" fill="hold" grpId="0" nodeType="clickEffect">
                                  <p:stCondLst>
                                    <p:cond delay="0"/>
                                  </p:stCondLst>
                                  <p:childTnLst>
                                    <p:set>
                                      <p:cBhvr>
                                        <p:cTn id="84" dur="1" fill="hold">
                                          <p:stCondLst>
                                            <p:cond delay="0"/>
                                          </p:stCondLst>
                                        </p:cTn>
                                        <p:tgtEl>
                                          <p:spTgt spid="81963"/>
                                        </p:tgtEl>
                                        <p:attrNameLst>
                                          <p:attrName>style.visibility</p:attrName>
                                        </p:attrNameLst>
                                      </p:cBhvr>
                                      <p:to>
                                        <p:strVal val="visible"/>
                                      </p:to>
                                    </p:set>
                                    <p:animEffect transition="in" filter="wipe(left)">
                                      <p:cBhvr>
                                        <p:cTn id="85" dur="500"/>
                                        <p:tgtEl>
                                          <p:spTgt spid="819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29" grpId="0"/>
      <p:bldP spid="81930" grpId="0"/>
      <p:bldP spid="81931" grpId="0"/>
      <p:bldP spid="81932" grpId="0"/>
      <p:bldP spid="81933" grpId="0"/>
      <p:bldP spid="81958" grpId="0"/>
      <p:bldP spid="81959" grpId="0"/>
      <p:bldP spid="81960" grpId="0"/>
      <p:bldP spid="81961" grpId="0"/>
      <p:bldP spid="81962" grpId="0"/>
      <p:bldP spid="81963" grpId="0"/>
    </p:bldLst>
  </p:timing>
</p:sld>
</file>

<file path=ppt/theme/theme1.xml><?xml version="1.0" encoding="utf-8"?>
<a:theme xmlns:a="http://schemas.openxmlformats.org/drawingml/2006/main" name="默认设计模板">
  <a:themeElements>
    <a:clrScheme name="默认设计模板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默认设计模板">
      <a:majorFont>
        <a:latin typeface="Times New Roman"/>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ctr" anchorCtr="0" compatLnSpc="1">
        <a:prstTxWarp prst="textNoShape">
          <a:avLst/>
        </a:prstTxWarp>
        <a:spAutoFit/>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defRPr>
        </a:defPPr>
      </a:lstStyle>
    </a:spDef>
    <a:ln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ctr" anchorCtr="0" compatLnSpc="1">
        <a:prstTxWarp prst="textNoShape">
          <a:avLst/>
        </a:prstTxWarp>
        <a:spAutoFit/>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defRPr>
        </a:defPPr>
      </a:lstStyle>
    </a:lnDef>
  </a:objectDefaults>
  <a:extraClrSchemeLst>
    <a:extraClrScheme>
      <a:clrScheme name="默认设计模板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默认设计模板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2455</TotalTime>
  <Words>1707</Words>
  <Application>Microsoft Office PowerPoint</Application>
  <PresentationFormat>全屏显示(4:3)</PresentationFormat>
  <Paragraphs>441</Paragraphs>
  <Slides>39</Slides>
  <Notes>2</Notes>
  <HiddenSlides>0</HiddenSlides>
  <MMClips>0</MMClips>
  <ScaleCrop>false</ScaleCrop>
  <HeadingPairs>
    <vt:vector size="8" baseType="variant">
      <vt:variant>
        <vt:lpstr>已用的字体</vt:lpstr>
      </vt:variant>
      <vt:variant>
        <vt:i4>7</vt:i4>
      </vt:variant>
      <vt:variant>
        <vt:lpstr>主题</vt:lpstr>
      </vt:variant>
      <vt:variant>
        <vt:i4>1</vt:i4>
      </vt:variant>
      <vt:variant>
        <vt:lpstr>嵌入 OLE 服务器</vt:lpstr>
      </vt:variant>
      <vt:variant>
        <vt:i4>2</vt:i4>
      </vt:variant>
      <vt:variant>
        <vt:lpstr>幻灯片标题</vt:lpstr>
      </vt:variant>
      <vt:variant>
        <vt:i4>39</vt:i4>
      </vt:variant>
    </vt:vector>
  </HeadingPairs>
  <TitlesOfParts>
    <vt:vector size="49" baseType="lpstr">
      <vt:lpstr>仿宋_GB2312</vt:lpstr>
      <vt:lpstr>楷体_GB2312</vt:lpstr>
      <vt:lpstr>宋体</vt:lpstr>
      <vt:lpstr>Arial</vt:lpstr>
      <vt:lpstr>MT Extra</vt:lpstr>
      <vt:lpstr>Symbol</vt:lpstr>
      <vt:lpstr>Times New Roman</vt:lpstr>
      <vt:lpstr>默认设计模板</vt:lpstr>
      <vt:lpstr>公式</vt:lpstr>
      <vt:lpstr>Equation</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QHDX WLX</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《辅导课5》导体、介质</dc:title>
  <dc:creator>Cui Yansheng</dc:creator>
  <cp:lastModifiedBy>王益琪</cp:lastModifiedBy>
  <cp:revision>78</cp:revision>
  <dcterms:created xsi:type="dcterms:W3CDTF">2000-04-18T09:26:55Z</dcterms:created>
  <dcterms:modified xsi:type="dcterms:W3CDTF">2017-10-17T13:57:13Z</dcterms:modified>
</cp:coreProperties>
</file>